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74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AB4E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AB4E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AB4E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AB4E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-3" y="0"/>
            <a:ext cx="9144003" cy="51435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152892" y="4788852"/>
            <a:ext cx="748030" cy="156845"/>
          </a:xfrm>
          <a:custGeom>
            <a:avLst/>
            <a:gdLst/>
            <a:ahLst/>
            <a:cxnLst/>
            <a:rect l="l" t="t" r="r" b="b"/>
            <a:pathLst>
              <a:path w="748029" h="156845">
                <a:moveTo>
                  <a:pt x="29718" y="0"/>
                </a:moveTo>
                <a:lnTo>
                  <a:pt x="3263" y="50165"/>
                </a:lnTo>
                <a:lnTo>
                  <a:pt x="0" y="78219"/>
                </a:lnTo>
                <a:lnTo>
                  <a:pt x="584" y="90424"/>
                </a:lnTo>
                <a:lnTo>
                  <a:pt x="14097" y="134226"/>
                </a:lnTo>
                <a:lnTo>
                  <a:pt x="29718" y="156438"/>
                </a:lnTo>
                <a:lnTo>
                  <a:pt x="29718" y="0"/>
                </a:lnTo>
                <a:close/>
              </a:path>
              <a:path w="748029" h="156845">
                <a:moveTo>
                  <a:pt x="748030" y="151752"/>
                </a:moveTo>
                <a:lnTo>
                  <a:pt x="721842" y="111645"/>
                </a:lnTo>
                <a:lnTo>
                  <a:pt x="708317" y="90919"/>
                </a:lnTo>
                <a:lnTo>
                  <a:pt x="681736" y="50215"/>
                </a:lnTo>
                <a:lnTo>
                  <a:pt x="681736" y="90919"/>
                </a:lnTo>
                <a:lnTo>
                  <a:pt x="647319" y="90919"/>
                </a:lnTo>
                <a:lnTo>
                  <a:pt x="647319" y="36766"/>
                </a:lnTo>
                <a:lnTo>
                  <a:pt x="681736" y="90919"/>
                </a:lnTo>
                <a:lnTo>
                  <a:pt x="681736" y="50215"/>
                </a:lnTo>
                <a:lnTo>
                  <a:pt x="672960" y="36766"/>
                </a:lnTo>
                <a:lnTo>
                  <a:pt x="652018" y="4673"/>
                </a:lnTo>
                <a:lnTo>
                  <a:pt x="626872" y="4673"/>
                </a:lnTo>
                <a:lnTo>
                  <a:pt x="626872" y="151752"/>
                </a:lnTo>
                <a:lnTo>
                  <a:pt x="647319" y="151752"/>
                </a:lnTo>
                <a:lnTo>
                  <a:pt x="647319" y="111645"/>
                </a:lnTo>
                <a:lnTo>
                  <a:pt x="695706" y="111645"/>
                </a:lnTo>
                <a:lnTo>
                  <a:pt x="722884" y="151752"/>
                </a:lnTo>
                <a:lnTo>
                  <a:pt x="748030" y="151752"/>
                </a:lnTo>
                <a:close/>
              </a:path>
            </a:pathLst>
          </a:custGeom>
          <a:solidFill>
            <a:srgbClr val="00AB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234298" y="4753419"/>
            <a:ext cx="143001" cy="22863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8438896" y="4793526"/>
            <a:ext cx="336550" cy="147320"/>
          </a:xfrm>
          <a:custGeom>
            <a:avLst/>
            <a:gdLst/>
            <a:ahLst/>
            <a:cxnLst/>
            <a:rect l="l" t="t" r="r" b="b"/>
            <a:pathLst>
              <a:path w="336550" h="147320">
                <a:moveTo>
                  <a:pt x="20510" y="0"/>
                </a:moveTo>
                <a:lnTo>
                  <a:pt x="0" y="0"/>
                </a:lnTo>
                <a:lnTo>
                  <a:pt x="0" y="147078"/>
                </a:lnTo>
                <a:lnTo>
                  <a:pt x="20510" y="147078"/>
                </a:lnTo>
                <a:lnTo>
                  <a:pt x="20510" y="0"/>
                </a:lnTo>
                <a:close/>
              </a:path>
              <a:path w="336550" h="147320">
                <a:moveTo>
                  <a:pt x="111125" y="0"/>
                </a:moveTo>
                <a:lnTo>
                  <a:pt x="83312" y="0"/>
                </a:lnTo>
                <a:lnTo>
                  <a:pt x="21844" y="73545"/>
                </a:lnTo>
                <a:lnTo>
                  <a:pt x="83312" y="147078"/>
                </a:lnTo>
                <a:lnTo>
                  <a:pt x="111125" y="147078"/>
                </a:lnTo>
                <a:lnTo>
                  <a:pt x="46990" y="73545"/>
                </a:lnTo>
                <a:lnTo>
                  <a:pt x="111125" y="0"/>
                </a:lnTo>
                <a:close/>
              </a:path>
              <a:path w="336550" h="147320">
                <a:moveTo>
                  <a:pt x="218440" y="147078"/>
                </a:moveTo>
                <a:lnTo>
                  <a:pt x="172847" y="91135"/>
                </a:lnTo>
                <a:lnTo>
                  <a:pt x="177546" y="91135"/>
                </a:lnTo>
                <a:lnTo>
                  <a:pt x="179070" y="89535"/>
                </a:lnTo>
                <a:lnTo>
                  <a:pt x="204990" y="57238"/>
                </a:lnTo>
                <a:lnTo>
                  <a:pt x="205867" y="47967"/>
                </a:lnTo>
                <a:lnTo>
                  <a:pt x="204990" y="38455"/>
                </a:lnTo>
                <a:lnTo>
                  <a:pt x="177927" y="4203"/>
                </a:lnTo>
                <a:lnTo>
                  <a:pt x="160274" y="0"/>
                </a:lnTo>
                <a:lnTo>
                  <a:pt x="113157" y="0"/>
                </a:lnTo>
                <a:lnTo>
                  <a:pt x="113157" y="147078"/>
                </a:lnTo>
                <a:lnTo>
                  <a:pt x="133604" y="147078"/>
                </a:lnTo>
                <a:lnTo>
                  <a:pt x="133604" y="73545"/>
                </a:lnTo>
                <a:lnTo>
                  <a:pt x="133604" y="20789"/>
                </a:lnTo>
                <a:lnTo>
                  <a:pt x="160274" y="20789"/>
                </a:lnTo>
                <a:lnTo>
                  <a:pt x="170141" y="23025"/>
                </a:lnTo>
                <a:lnTo>
                  <a:pt x="178130" y="28994"/>
                </a:lnTo>
                <a:lnTo>
                  <a:pt x="183464" y="37655"/>
                </a:lnTo>
                <a:lnTo>
                  <a:pt x="185420" y="47967"/>
                </a:lnTo>
                <a:lnTo>
                  <a:pt x="183464" y="58039"/>
                </a:lnTo>
                <a:lnTo>
                  <a:pt x="178130" y="66154"/>
                </a:lnTo>
                <a:lnTo>
                  <a:pt x="170141" y="71577"/>
                </a:lnTo>
                <a:lnTo>
                  <a:pt x="160274" y="73545"/>
                </a:lnTo>
                <a:lnTo>
                  <a:pt x="133604" y="73545"/>
                </a:lnTo>
                <a:lnTo>
                  <a:pt x="191643" y="147078"/>
                </a:lnTo>
                <a:lnTo>
                  <a:pt x="218440" y="147078"/>
                </a:lnTo>
                <a:close/>
              </a:path>
              <a:path w="336550" h="147320">
                <a:moveTo>
                  <a:pt x="246824" y="0"/>
                </a:moveTo>
                <a:lnTo>
                  <a:pt x="226314" y="0"/>
                </a:lnTo>
                <a:lnTo>
                  <a:pt x="226314" y="147078"/>
                </a:lnTo>
                <a:lnTo>
                  <a:pt x="246824" y="147078"/>
                </a:lnTo>
                <a:lnTo>
                  <a:pt x="246824" y="0"/>
                </a:lnTo>
                <a:close/>
              </a:path>
              <a:path w="336550" h="147320">
                <a:moveTo>
                  <a:pt x="336169" y="0"/>
                </a:moveTo>
                <a:lnTo>
                  <a:pt x="307721" y="0"/>
                </a:lnTo>
                <a:lnTo>
                  <a:pt x="246888" y="73545"/>
                </a:lnTo>
                <a:lnTo>
                  <a:pt x="307721" y="147078"/>
                </a:lnTo>
                <a:lnTo>
                  <a:pt x="336169" y="147078"/>
                </a:lnTo>
                <a:lnTo>
                  <a:pt x="273304" y="73545"/>
                </a:lnTo>
                <a:lnTo>
                  <a:pt x="336169" y="0"/>
                </a:lnTo>
                <a:close/>
              </a:path>
            </a:pathLst>
          </a:custGeom>
          <a:solidFill>
            <a:srgbClr val="00AB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6925" y="68961"/>
            <a:ext cx="7234555" cy="706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AB4E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724144" y="0"/>
            <a:ext cx="3420110" cy="5143500"/>
            <a:chOff x="5724144" y="0"/>
            <a:chExt cx="3420110" cy="5143500"/>
          </a:xfrm>
        </p:grpSpPr>
        <p:sp>
          <p:nvSpPr>
            <p:cNvPr id="3" name="object 3"/>
            <p:cNvSpPr/>
            <p:nvPr/>
          </p:nvSpPr>
          <p:spPr>
            <a:xfrm>
              <a:off x="5724144" y="0"/>
              <a:ext cx="3420110" cy="5143500"/>
            </a:xfrm>
            <a:custGeom>
              <a:avLst/>
              <a:gdLst/>
              <a:ahLst/>
              <a:cxnLst/>
              <a:rect l="l" t="t" r="r" b="b"/>
              <a:pathLst>
                <a:path w="3420109" h="5143500">
                  <a:moveTo>
                    <a:pt x="3419855" y="0"/>
                  </a:moveTo>
                  <a:lnTo>
                    <a:pt x="0" y="0"/>
                  </a:lnTo>
                  <a:lnTo>
                    <a:pt x="0" y="5143500"/>
                  </a:lnTo>
                  <a:lnTo>
                    <a:pt x="3419855" y="5143500"/>
                  </a:lnTo>
                  <a:lnTo>
                    <a:pt x="3419855" y="0"/>
                  </a:lnTo>
                  <a:close/>
                </a:path>
              </a:pathLst>
            </a:custGeom>
            <a:solidFill>
              <a:srgbClr val="006B31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019542" y="4801844"/>
              <a:ext cx="748030" cy="156845"/>
            </a:xfrm>
            <a:custGeom>
              <a:avLst/>
              <a:gdLst/>
              <a:ahLst/>
              <a:cxnLst/>
              <a:rect l="l" t="t" r="r" b="b"/>
              <a:pathLst>
                <a:path w="748029" h="156845">
                  <a:moveTo>
                    <a:pt x="29718" y="0"/>
                  </a:moveTo>
                  <a:lnTo>
                    <a:pt x="3263" y="50165"/>
                  </a:lnTo>
                  <a:lnTo>
                    <a:pt x="0" y="78219"/>
                  </a:lnTo>
                  <a:lnTo>
                    <a:pt x="584" y="90424"/>
                  </a:lnTo>
                  <a:lnTo>
                    <a:pt x="14097" y="134226"/>
                  </a:lnTo>
                  <a:lnTo>
                    <a:pt x="29718" y="156438"/>
                  </a:lnTo>
                  <a:lnTo>
                    <a:pt x="29718" y="0"/>
                  </a:lnTo>
                  <a:close/>
                </a:path>
                <a:path w="748029" h="156845">
                  <a:moveTo>
                    <a:pt x="748030" y="151765"/>
                  </a:moveTo>
                  <a:lnTo>
                    <a:pt x="721829" y="111645"/>
                  </a:lnTo>
                  <a:lnTo>
                    <a:pt x="708317" y="90932"/>
                  </a:lnTo>
                  <a:lnTo>
                    <a:pt x="681736" y="50228"/>
                  </a:lnTo>
                  <a:lnTo>
                    <a:pt x="681736" y="90932"/>
                  </a:lnTo>
                  <a:lnTo>
                    <a:pt x="647319" y="90932"/>
                  </a:lnTo>
                  <a:lnTo>
                    <a:pt x="647319" y="36779"/>
                  </a:lnTo>
                  <a:lnTo>
                    <a:pt x="681736" y="90932"/>
                  </a:lnTo>
                  <a:lnTo>
                    <a:pt x="681736" y="50228"/>
                  </a:lnTo>
                  <a:lnTo>
                    <a:pt x="672960" y="36779"/>
                  </a:lnTo>
                  <a:lnTo>
                    <a:pt x="652018" y="4686"/>
                  </a:lnTo>
                  <a:lnTo>
                    <a:pt x="626872" y="4686"/>
                  </a:lnTo>
                  <a:lnTo>
                    <a:pt x="626872" y="151765"/>
                  </a:lnTo>
                  <a:lnTo>
                    <a:pt x="647319" y="151765"/>
                  </a:lnTo>
                  <a:lnTo>
                    <a:pt x="647319" y="111645"/>
                  </a:lnTo>
                  <a:lnTo>
                    <a:pt x="695706" y="111645"/>
                  </a:lnTo>
                  <a:lnTo>
                    <a:pt x="722757" y="151765"/>
                  </a:lnTo>
                  <a:lnTo>
                    <a:pt x="748030" y="1517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00948" y="4766411"/>
              <a:ext cx="143001" cy="22865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305546" y="4806531"/>
              <a:ext cx="336550" cy="147320"/>
            </a:xfrm>
            <a:custGeom>
              <a:avLst/>
              <a:gdLst/>
              <a:ahLst/>
              <a:cxnLst/>
              <a:rect l="l" t="t" r="r" b="b"/>
              <a:pathLst>
                <a:path w="336550" h="147320">
                  <a:moveTo>
                    <a:pt x="20510" y="0"/>
                  </a:moveTo>
                  <a:lnTo>
                    <a:pt x="0" y="0"/>
                  </a:lnTo>
                  <a:lnTo>
                    <a:pt x="0" y="147078"/>
                  </a:lnTo>
                  <a:lnTo>
                    <a:pt x="20510" y="147078"/>
                  </a:lnTo>
                  <a:lnTo>
                    <a:pt x="20510" y="0"/>
                  </a:lnTo>
                  <a:close/>
                </a:path>
                <a:path w="336550" h="147320">
                  <a:moveTo>
                    <a:pt x="111125" y="0"/>
                  </a:moveTo>
                  <a:lnTo>
                    <a:pt x="83312" y="0"/>
                  </a:lnTo>
                  <a:lnTo>
                    <a:pt x="21844" y="73533"/>
                  </a:lnTo>
                  <a:lnTo>
                    <a:pt x="83312" y="147078"/>
                  </a:lnTo>
                  <a:lnTo>
                    <a:pt x="111125" y="147078"/>
                  </a:lnTo>
                  <a:lnTo>
                    <a:pt x="46990" y="73533"/>
                  </a:lnTo>
                  <a:lnTo>
                    <a:pt x="111125" y="0"/>
                  </a:lnTo>
                  <a:close/>
                </a:path>
                <a:path w="336550" h="147320">
                  <a:moveTo>
                    <a:pt x="218440" y="147078"/>
                  </a:moveTo>
                  <a:lnTo>
                    <a:pt x="172847" y="91122"/>
                  </a:lnTo>
                  <a:lnTo>
                    <a:pt x="177546" y="91122"/>
                  </a:lnTo>
                  <a:lnTo>
                    <a:pt x="179070" y="89522"/>
                  </a:lnTo>
                  <a:lnTo>
                    <a:pt x="204990" y="57226"/>
                  </a:lnTo>
                  <a:lnTo>
                    <a:pt x="205867" y="47955"/>
                  </a:lnTo>
                  <a:lnTo>
                    <a:pt x="204990" y="38442"/>
                  </a:lnTo>
                  <a:lnTo>
                    <a:pt x="177927" y="4203"/>
                  </a:lnTo>
                  <a:lnTo>
                    <a:pt x="160274" y="0"/>
                  </a:lnTo>
                  <a:lnTo>
                    <a:pt x="113157" y="0"/>
                  </a:lnTo>
                  <a:lnTo>
                    <a:pt x="113157" y="147078"/>
                  </a:lnTo>
                  <a:lnTo>
                    <a:pt x="133604" y="147078"/>
                  </a:lnTo>
                  <a:lnTo>
                    <a:pt x="133604" y="73533"/>
                  </a:lnTo>
                  <a:lnTo>
                    <a:pt x="133604" y="20777"/>
                  </a:lnTo>
                  <a:lnTo>
                    <a:pt x="160274" y="20777"/>
                  </a:lnTo>
                  <a:lnTo>
                    <a:pt x="170141" y="23012"/>
                  </a:lnTo>
                  <a:lnTo>
                    <a:pt x="178130" y="28981"/>
                  </a:lnTo>
                  <a:lnTo>
                    <a:pt x="183464" y="37642"/>
                  </a:lnTo>
                  <a:lnTo>
                    <a:pt x="185420" y="47955"/>
                  </a:lnTo>
                  <a:lnTo>
                    <a:pt x="183464" y="58026"/>
                  </a:lnTo>
                  <a:lnTo>
                    <a:pt x="178130" y="66141"/>
                  </a:lnTo>
                  <a:lnTo>
                    <a:pt x="170141" y="71564"/>
                  </a:lnTo>
                  <a:lnTo>
                    <a:pt x="160274" y="73533"/>
                  </a:lnTo>
                  <a:lnTo>
                    <a:pt x="133604" y="73533"/>
                  </a:lnTo>
                  <a:lnTo>
                    <a:pt x="191643" y="147078"/>
                  </a:lnTo>
                  <a:lnTo>
                    <a:pt x="218440" y="147078"/>
                  </a:lnTo>
                  <a:close/>
                </a:path>
                <a:path w="336550" h="147320">
                  <a:moveTo>
                    <a:pt x="246824" y="0"/>
                  </a:moveTo>
                  <a:lnTo>
                    <a:pt x="226314" y="0"/>
                  </a:lnTo>
                  <a:lnTo>
                    <a:pt x="226314" y="147078"/>
                  </a:lnTo>
                  <a:lnTo>
                    <a:pt x="246824" y="147078"/>
                  </a:lnTo>
                  <a:lnTo>
                    <a:pt x="246824" y="0"/>
                  </a:lnTo>
                  <a:close/>
                </a:path>
                <a:path w="336550" h="147320">
                  <a:moveTo>
                    <a:pt x="336169" y="0"/>
                  </a:moveTo>
                  <a:lnTo>
                    <a:pt x="307721" y="0"/>
                  </a:lnTo>
                  <a:lnTo>
                    <a:pt x="246888" y="73533"/>
                  </a:lnTo>
                  <a:lnTo>
                    <a:pt x="307721" y="147078"/>
                  </a:lnTo>
                  <a:lnTo>
                    <a:pt x="336169" y="147078"/>
                  </a:lnTo>
                  <a:lnTo>
                    <a:pt x="273304" y="73533"/>
                  </a:lnTo>
                  <a:lnTo>
                    <a:pt x="3361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999226" y="1773377"/>
            <a:ext cx="2927985" cy="1766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5"/>
              </a:spcBef>
            </a:pPr>
            <a:r>
              <a:rPr lang="cs-CZ" sz="3000" b="1">
                <a:solidFill>
                  <a:srgbClr val="FFFFFF"/>
                </a:solidFill>
                <a:latin typeface="Arial"/>
                <a:cs typeface="Arial"/>
              </a:rPr>
              <a:t>STRATEGIE ROZVOJE KRKA </a:t>
            </a:r>
            <a:r>
              <a:rPr lang="cs-CZ" sz="2400">
                <a:solidFill>
                  <a:srgbClr val="FFFFFF"/>
                </a:solidFill>
                <a:latin typeface="Arial"/>
                <a:cs typeface="Arial"/>
              </a:rPr>
              <a:t>2026–2030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18643" y="202437"/>
            <a:ext cx="44411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cs-CZ" sz="2800">
                <a:solidFill>
                  <a:srgbClr val="00853C"/>
                </a:solidFill>
              </a:rPr>
              <a:t>Kde je na prvním místě zajištění dostupnosti a flexibilita...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329222" y="1421002"/>
            <a:ext cx="5143500" cy="2563495"/>
            <a:chOff x="329222" y="1421002"/>
            <a:chExt cx="5143500" cy="256349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10433" y="2107565"/>
              <a:ext cx="114808" cy="17271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40431" y="1927097"/>
              <a:ext cx="158876" cy="7378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54274" y="1529460"/>
              <a:ext cx="240664" cy="12433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551682" y="1505330"/>
              <a:ext cx="1911985" cy="791210"/>
            </a:xfrm>
            <a:custGeom>
              <a:avLst/>
              <a:gdLst/>
              <a:ahLst/>
              <a:cxnLst/>
              <a:rect l="l" t="t" r="r" b="b"/>
              <a:pathLst>
                <a:path w="1911985" h="791210">
                  <a:moveTo>
                    <a:pt x="98933" y="231775"/>
                  </a:moveTo>
                  <a:lnTo>
                    <a:pt x="97650" y="230505"/>
                  </a:lnTo>
                  <a:lnTo>
                    <a:pt x="45720" y="230505"/>
                  </a:lnTo>
                  <a:lnTo>
                    <a:pt x="41148" y="230505"/>
                  </a:lnTo>
                  <a:lnTo>
                    <a:pt x="37338" y="233045"/>
                  </a:lnTo>
                  <a:lnTo>
                    <a:pt x="35814" y="235585"/>
                  </a:lnTo>
                  <a:lnTo>
                    <a:pt x="38100" y="235585"/>
                  </a:lnTo>
                  <a:lnTo>
                    <a:pt x="40005" y="236855"/>
                  </a:lnTo>
                  <a:lnTo>
                    <a:pt x="47625" y="236855"/>
                  </a:lnTo>
                  <a:lnTo>
                    <a:pt x="49530" y="235585"/>
                  </a:lnTo>
                  <a:lnTo>
                    <a:pt x="54737" y="235585"/>
                  </a:lnTo>
                  <a:lnTo>
                    <a:pt x="59309" y="238125"/>
                  </a:lnTo>
                  <a:lnTo>
                    <a:pt x="46482" y="238125"/>
                  </a:lnTo>
                  <a:lnTo>
                    <a:pt x="41910" y="244475"/>
                  </a:lnTo>
                  <a:lnTo>
                    <a:pt x="44958" y="244475"/>
                  </a:lnTo>
                  <a:lnTo>
                    <a:pt x="41529" y="248285"/>
                  </a:lnTo>
                  <a:lnTo>
                    <a:pt x="40132" y="248285"/>
                  </a:lnTo>
                  <a:lnTo>
                    <a:pt x="39751" y="247015"/>
                  </a:lnTo>
                  <a:lnTo>
                    <a:pt x="36576" y="247015"/>
                  </a:lnTo>
                  <a:lnTo>
                    <a:pt x="36576" y="299085"/>
                  </a:lnTo>
                  <a:lnTo>
                    <a:pt x="34455" y="300266"/>
                  </a:lnTo>
                  <a:lnTo>
                    <a:pt x="35052" y="299085"/>
                  </a:lnTo>
                  <a:lnTo>
                    <a:pt x="36576" y="299085"/>
                  </a:lnTo>
                  <a:lnTo>
                    <a:pt x="36576" y="247015"/>
                  </a:lnTo>
                  <a:lnTo>
                    <a:pt x="31242" y="248285"/>
                  </a:lnTo>
                  <a:lnTo>
                    <a:pt x="25146" y="250825"/>
                  </a:lnTo>
                  <a:lnTo>
                    <a:pt x="26670" y="255905"/>
                  </a:lnTo>
                  <a:lnTo>
                    <a:pt x="28956" y="257175"/>
                  </a:lnTo>
                  <a:lnTo>
                    <a:pt x="22098" y="257175"/>
                  </a:lnTo>
                  <a:lnTo>
                    <a:pt x="18288" y="258445"/>
                  </a:lnTo>
                  <a:lnTo>
                    <a:pt x="15240" y="260985"/>
                  </a:lnTo>
                  <a:lnTo>
                    <a:pt x="14478" y="262255"/>
                  </a:lnTo>
                  <a:lnTo>
                    <a:pt x="12954" y="262255"/>
                  </a:lnTo>
                  <a:lnTo>
                    <a:pt x="17526" y="263525"/>
                  </a:lnTo>
                  <a:lnTo>
                    <a:pt x="22733" y="263525"/>
                  </a:lnTo>
                  <a:lnTo>
                    <a:pt x="22098" y="266065"/>
                  </a:lnTo>
                  <a:lnTo>
                    <a:pt x="20574" y="269875"/>
                  </a:lnTo>
                  <a:lnTo>
                    <a:pt x="18288" y="269875"/>
                  </a:lnTo>
                  <a:lnTo>
                    <a:pt x="18288" y="272415"/>
                  </a:lnTo>
                  <a:lnTo>
                    <a:pt x="19050" y="273685"/>
                  </a:lnTo>
                  <a:lnTo>
                    <a:pt x="17526" y="276225"/>
                  </a:lnTo>
                  <a:lnTo>
                    <a:pt x="16002" y="276225"/>
                  </a:lnTo>
                  <a:lnTo>
                    <a:pt x="13716" y="278765"/>
                  </a:lnTo>
                  <a:lnTo>
                    <a:pt x="5207" y="278765"/>
                  </a:lnTo>
                  <a:lnTo>
                    <a:pt x="1524" y="281305"/>
                  </a:lnTo>
                  <a:lnTo>
                    <a:pt x="889" y="285115"/>
                  </a:lnTo>
                  <a:lnTo>
                    <a:pt x="0" y="287655"/>
                  </a:lnTo>
                  <a:lnTo>
                    <a:pt x="762" y="295275"/>
                  </a:lnTo>
                  <a:lnTo>
                    <a:pt x="889" y="296545"/>
                  </a:lnTo>
                  <a:lnTo>
                    <a:pt x="9271" y="296545"/>
                  </a:lnTo>
                  <a:lnTo>
                    <a:pt x="11303" y="295275"/>
                  </a:lnTo>
                  <a:lnTo>
                    <a:pt x="15621" y="295275"/>
                  </a:lnTo>
                  <a:lnTo>
                    <a:pt x="16764" y="296545"/>
                  </a:lnTo>
                  <a:lnTo>
                    <a:pt x="20574" y="297815"/>
                  </a:lnTo>
                  <a:lnTo>
                    <a:pt x="27432" y="297815"/>
                  </a:lnTo>
                  <a:lnTo>
                    <a:pt x="27432" y="296545"/>
                  </a:lnTo>
                  <a:lnTo>
                    <a:pt x="28956" y="297815"/>
                  </a:lnTo>
                  <a:lnTo>
                    <a:pt x="30099" y="299085"/>
                  </a:lnTo>
                  <a:lnTo>
                    <a:pt x="31623" y="300355"/>
                  </a:lnTo>
                  <a:lnTo>
                    <a:pt x="34290" y="300355"/>
                  </a:lnTo>
                  <a:lnTo>
                    <a:pt x="33528" y="301625"/>
                  </a:lnTo>
                  <a:lnTo>
                    <a:pt x="32004" y="301625"/>
                  </a:lnTo>
                  <a:lnTo>
                    <a:pt x="30480" y="302895"/>
                  </a:lnTo>
                  <a:lnTo>
                    <a:pt x="40386" y="302895"/>
                  </a:lnTo>
                  <a:lnTo>
                    <a:pt x="35814" y="306705"/>
                  </a:lnTo>
                  <a:lnTo>
                    <a:pt x="32004" y="306705"/>
                  </a:lnTo>
                  <a:lnTo>
                    <a:pt x="32004" y="314325"/>
                  </a:lnTo>
                  <a:lnTo>
                    <a:pt x="30480" y="314325"/>
                  </a:lnTo>
                  <a:lnTo>
                    <a:pt x="41148" y="316865"/>
                  </a:lnTo>
                  <a:lnTo>
                    <a:pt x="47244" y="318135"/>
                  </a:lnTo>
                  <a:lnTo>
                    <a:pt x="52451" y="320675"/>
                  </a:lnTo>
                  <a:lnTo>
                    <a:pt x="58674" y="320675"/>
                  </a:lnTo>
                  <a:lnTo>
                    <a:pt x="64770" y="319405"/>
                  </a:lnTo>
                  <a:lnTo>
                    <a:pt x="79248" y="319405"/>
                  </a:lnTo>
                  <a:lnTo>
                    <a:pt x="82931" y="320675"/>
                  </a:lnTo>
                  <a:lnTo>
                    <a:pt x="90043" y="320675"/>
                  </a:lnTo>
                  <a:lnTo>
                    <a:pt x="89027" y="319405"/>
                  </a:lnTo>
                  <a:lnTo>
                    <a:pt x="88265" y="316865"/>
                  </a:lnTo>
                  <a:lnTo>
                    <a:pt x="85979" y="316865"/>
                  </a:lnTo>
                  <a:lnTo>
                    <a:pt x="81534" y="313055"/>
                  </a:lnTo>
                  <a:lnTo>
                    <a:pt x="75463" y="307975"/>
                  </a:lnTo>
                  <a:lnTo>
                    <a:pt x="70078" y="301625"/>
                  </a:lnTo>
                  <a:lnTo>
                    <a:pt x="68224" y="299085"/>
                  </a:lnTo>
                  <a:lnTo>
                    <a:pt x="66370" y="296545"/>
                  </a:lnTo>
                  <a:lnTo>
                    <a:pt x="65430" y="295275"/>
                  </a:lnTo>
                  <a:lnTo>
                    <a:pt x="61595" y="288925"/>
                  </a:lnTo>
                  <a:lnTo>
                    <a:pt x="61595" y="283845"/>
                  </a:lnTo>
                  <a:lnTo>
                    <a:pt x="60960" y="282575"/>
                  </a:lnTo>
                  <a:lnTo>
                    <a:pt x="60960" y="281305"/>
                  </a:lnTo>
                  <a:lnTo>
                    <a:pt x="60198" y="277495"/>
                  </a:lnTo>
                  <a:lnTo>
                    <a:pt x="59309" y="274955"/>
                  </a:lnTo>
                  <a:lnTo>
                    <a:pt x="57023" y="273685"/>
                  </a:lnTo>
                  <a:lnTo>
                    <a:pt x="54737" y="271145"/>
                  </a:lnTo>
                  <a:lnTo>
                    <a:pt x="55626" y="271145"/>
                  </a:lnTo>
                  <a:lnTo>
                    <a:pt x="57023" y="269875"/>
                  </a:lnTo>
                  <a:lnTo>
                    <a:pt x="59309" y="268605"/>
                  </a:lnTo>
                  <a:lnTo>
                    <a:pt x="64770" y="266065"/>
                  </a:lnTo>
                  <a:lnTo>
                    <a:pt x="60198" y="263525"/>
                  </a:lnTo>
                  <a:lnTo>
                    <a:pt x="60198" y="262255"/>
                  </a:lnTo>
                  <a:lnTo>
                    <a:pt x="65532" y="260985"/>
                  </a:lnTo>
                  <a:lnTo>
                    <a:pt x="74676" y="260985"/>
                  </a:lnTo>
                  <a:lnTo>
                    <a:pt x="70739" y="258445"/>
                  </a:lnTo>
                  <a:lnTo>
                    <a:pt x="67056" y="255905"/>
                  </a:lnTo>
                  <a:lnTo>
                    <a:pt x="63246" y="257175"/>
                  </a:lnTo>
                  <a:lnTo>
                    <a:pt x="67056" y="254635"/>
                  </a:lnTo>
                  <a:lnTo>
                    <a:pt x="71501" y="253365"/>
                  </a:lnTo>
                  <a:lnTo>
                    <a:pt x="83693" y="253365"/>
                  </a:lnTo>
                  <a:lnTo>
                    <a:pt x="76962" y="250825"/>
                  </a:lnTo>
                  <a:lnTo>
                    <a:pt x="73025" y="249555"/>
                  </a:lnTo>
                  <a:lnTo>
                    <a:pt x="71120" y="248285"/>
                  </a:lnTo>
                  <a:lnTo>
                    <a:pt x="69215" y="247015"/>
                  </a:lnTo>
                  <a:lnTo>
                    <a:pt x="62484" y="247015"/>
                  </a:lnTo>
                  <a:lnTo>
                    <a:pt x="62738" y="244475"/>
                  </a:lnTo>
                  <a:lnTo>
                    <a:pt x="67056" y="244475"/>
                  </a:lnTo>
                  <a:lnTo>
                    <a:pt x="71501" y="247015"/>
                  </a:lnTo>
                  <a:lnTo>
                    <a:pt x="77851" y="247015"/>
                  </a:lnTo>
                  <a:lnTo>
                    <a:pt x="80645" y="245745"/>
                  </a:lnTo>
                  <a:lnTo>
                    <a:pt x="83947" y="245745"/>
                  </a:lnTo>
                  <a:lnTo>
                    <a:pt x="85725" y="247015"/>
                  </a:lnTo>
                  <a:lnTo>
                    <a:pt x="87122" y="247015"/>
                  </a:lnTo>
                  <a:lnTo>
                    <a:pt x="87122" y="245745"/>
                  </a:lnTo>
                  <a:lnTo>
                    <a:pt x="85979" y="244475"/>
                  </a:lnTo>
                  <a:lnTo>
                    <a:pt x="83947" y="241935"/>
                  </a:lnTo>
                  <a:lnTo>
                    <a:pt x="79883" y="238125"/>
                  </a:lnTo>
                  <a:lnTo>
                    <a:pt x="82931" y="238125"/>
                  </a:lnTo>
                  <a:lnTo>
                    <a:pt x="86614" y="239395"/>
                  </a:lnTo>
                  <a:lnTo>
                    <a:pt x="89789" y="240665"/>
                  </a:lnTo>
                  <a:lnTo>
                    <a:pt x="91313" y="240665"/>
                  </a:lnTo>
                  <a:lnTo>
                    <a:pt x="91313" y="238125"/>
                  </a:lnTo>
                  <a:lnTo>
                    <a:pt x="95885" y="236855"/>
                  </a:lnTo>
                  <a:lnTo>
                    <a:pt x="89027" y="235585"/>
                  </a:lnTo>
                  <a:lnTo>
                    <a:pt x="82931" y="233045"/>
                  </a:lnTo>
                  <a:lnTo>
                    <a:pt x="76962" y="231775"/>
                  </a:lnTo>
                  <a:lnTo>
                    <a:pt x="86868" y="231775"/>
                  </a:lnTo>
                  <a:lnTo>
                    <a:pt x="92075" y="234315"/>
                  </a:lnTo>
                  <a:lnTo>
                    <a:pt x="95758" y="234315"/>
                  </a:lnTo>
                  <a:lnTo>
                    <a:pt x="95885" y="233045"/>
                  </a:lnTo>
                  <a:lnTo>
                    <a:pt x="97409" y="231775"/>
                  </a:lnTo>
                  <a:lnTo>
                    <a:pt x="98933" y="231775"/>
                  </a:lnTo>
                  <a:close/>
                </a:path>
                <a:path w="1911985" h="791210">
                  <a:moveTo>
                    <a:pt x="261747" y="147955"/>
                  </a:moveTo>
                  <a:lnTo>
                    <a:pt x="259715" y="144145"/>
                  </a:lnTo>
                  <a:lnTo>
                    <a:pt x="257556" y="142875"/>
                  </a:lnTo>
                  <a:lnTo>
                    <a:pt x="255397" y="141605"/>
                  </a:lnTo>
                  <a:lnTo>
                    <a:pt x="248793" y="142875"/>
                  </a:lnTo>
                  <a:lnTo>
                    <a:pt x="243332" y="142875"/>
                  </a:lnTo>
                  <a:lnTo>
                    <a:pt x="240284" y="141605"/>
                  </a:lnTo>
                  <a:lnTo>
                    <a:pt x="234315" y="141605"/>
                  </a:lnTo>
                  <a:lnTo>
                    <a:pt x="232918" y="142875"/>
                  </a:lnTo>
                  <a:lnTo>
                    <a:pt x="227457" y="144145"/>
                  </a:lnTo>
                  <a:lnTo>
                    <a:pt x="222123" y="146685"/>
                  </a:lnTo>
                  <a:lnTo>
                    <a:pt x="216916" y="149225"/>
                  </a:lnTo>
                  <a:lnTo>
                    <a:pt x="213868" y="151765"/>
                  </a:lnTo>
                  <a:lnTo>
                    <a:pt x="218313" y="151765"/>
                  </a:lnTo>
                  <a:lnTo>
                    <a:pt x="213868" y="153035"/>
                  </a:lnTo>
                  <a:lnTo>
                    <a:pt x="210058" y="154305"/>
                  </a:lnTo>
                  <a:lnTo>
                    <a:pt x="200152" y="156845"/>
                  </a:lnTo>
                  <a:lnTo>
                    <a:pt x="194056" y="158115"/>
                  </a:lnTo>
                  <a:lnTo>
                    <a:pt x="186626" y="159385"/>
                  </a:lnTo>
                  <a:lnTo>
                    <a:pt x="179197" y="161925"/>
                  </a:lnTo>
                  <a:lnTo>
                    <a:pt x="164338" y="164465"/>
                  </a:lnTo>
                  <a:lnTo>
                    <a:pt x="157480" y="163195"/>
                  </a:lnTo>
                  <a:lnTo>
                    <a:pt x="146812" y="161925"/>
                  </a:lnTo>
                  <a:lnTo>
                    <a:pt x="143129" y="161925"/>
                  </a:lnTo>
                  <a:lnTo>
                    <a:pt x="133985" y="165735"/>
                  </a:lnTo>
                  <a:lnTo>
                    <a:pt x="137668" y="165735"/>
                  </a:lnTo>
                  <a:lnTo>
                    <a:pt x="142240" y="167005"/>
                  </a:lnTo>
                  <a:lnTo>
                    <a:pt x="131699" y="167005"/>
                  </a:lnTo>
                  <a:lnTo>
                    <a:pt x="133985" y="172085"/>
                  </a:lnTo>
                  <a:lnTo>
                    <a:pt x="116459" y="172085"/>
                  </a:lnTo>
                  <a:lnTo>
                    <a:pt x="115316" y="170815"/>
                  </a:lnTo>
                  <a:lnTo>
                    <a:pt x="113665" y="170815"/>
                  </a:lnTo>
                  <a:lnTo>
                    <a:pt x="110363" y="173355"/>
                  </a:lnTo>
                  <a:lnTo>
                    <a:pt x="106553" y="175895"/>
                  </a:lnTo>
                  <a:lnTo>
                    <a:pt x="107315" y="180975"/>
                  </a:lnTo>
                  <a:lnTo>
                    <a:pt x="92583" y="180975"/>
                  </a:lnTo>
                  <a:lnTo>
                    <a:pt x="91313" y="182245"/>
                  </a:lnTo>
                  <a:lnTo>
                    <a:pt x="89789" y="186055"/>
                  </a:lnTo>
                  <a:lnTo>
                    <a:pt x="89789" y="188595"/>
                  </a:lnTo>
                  <a:lnTo>
                    <a:pt x="80264" y="188595"/>
                  </a:lnTo>
                  <a:lnTo>
                    <a:pt x="79248" y="191135"/>
                  </a:lnTo>
                  <a:lnTo>
                    <a:pt x="77597" y="194945"/>
                  </a:lnTo>
                  <a:lnTo>
                    <a:pt x="79248" y="196215"/>
                  </a:lnTo>
                  <a:lnTo>
                    <a:pt x="72390" y="196215"/>
                  </a:lnTo>
                  <a:lnTo>
                    <a:pt x="70231" y="193675"/>
                  </a:lnTo>
                  <a:lnTo>
                    <a:pt x="67818" y="193675"/>
                  </a:lnTo>
                  <a:lnTo>
                    <a:pt x="66167" y="196215"/>
                  </a:lnTo>
                  <a:lnTo>
                    <a:pt x="67818" y="198755"/>
                  </a:lnTo>
                  <a:lnTo>
                    <a:pt x="80645" y="198755"/>
                  </a:lnTo>
                  <a:lnTo>
                    <a:pt x="71501" y="201295"/>
                  </a:lnTo>
                  <a:lnTo>
                    <a:pt x="63246" y="205105"/>
                  </a:lnTo>
                  <a:lnTo>
                    <a:pt x="72390" y="205105"/>
                  </a:lnTo>
                  <a:lnTo>
                    <a:pt x="84455" y="207645"/>
                  </a:lnTo>
                  <a:lnTo>
                    <a:pt x="74676" y="207645"/>
                  </a:lnTo>
                  <a:lnTo>
                    <a:pt x="62484" y="210185"/>
                  </a:lnTo>
                  <a:lnTo>
                    <a:pt x="60960" y="210185"/>
                  </a:lnTo>
                  <a:lnTo>
                    <a:pt x="62484" y="211455"/>
                  </a:lnTo>
                  <a:lnTo>
                    <a:pt x="67056" y="212725"/>
                  </a:lnTo>
                  <a:lnTo>
                    <a:pt x="68453" y="213995"/>
                  </a:lnTo>
                  <a:lnTo>
                    <a:pt x="60960" y="213995"/>
                  </a:lnTo>
                  <a:lnTo>
                    <a:pt x="55626" y="216535"/>
                  </a:lnTo>
                  <a:lnTo>
                    <a:pt x="58674" y="217805"/>
                  </a:lnTo>
                  <a:lnTo>
                    <a:pt x="62484" y="220345"/>
                  </a:lnTo>
                  <a:lnTo>
                    <a:pt x="54737" y="220345"/>
                  </a:lnTo>
                  <a:lnTo>
                    <a:pt x="51816" y="221615"/>
                  </a:lnTo>
                  <a:lnTo>
                    <a:pt x="57023" y="222885"/>
                  </a:lnTo>
                  <a:lnTo>
                    <a:pt x="61595" y="224155"/>
                  </a:lnTo>
                  <a:lnTo>
                    <a:pt x="50292" y="224155"/>
                  </a:lnTo>
                  <a:lnTo>
                    <a:pt x="50292" y="225425"/>
                  </a:lnTo>
                  <a:lnTo>
                    <a:pt x="46863" y="229235"/>
                  </a:lnTo>
                  <a:lnTo>
                    <a:pt x="96393" y="229235"/>
                  </a:lnTo>
                  <a:lnTo>
                    <a:pt x="95123" y="227965"/>
                  </a:lnTo>
                  <a:lnTo>
                    <a:pt x="91694" y="225425"/>
                  </a:lnTo>
                  <a:lnTo>
                    <a:pt x="90424" y="224155"/>
                  </a:lnTo>
                  <a:lnTo>
                    <a:pt x="93599" y="224155"/>
                  </a:lnTo>
                  <a:lnTo>
                    <a:pt x="94869" y="225425"/>
                  </a:lnTo>
                  <a:lnTo>
                    <a:pt x="100584" y="225425"/>
                  </a:lnTo>
                  <a:lnTo>
                    <a:pt x="103759" y="224155"/>
                  </a:lnTo>
                  <a:lnTo>
                    <a:pt x="105791" y="221615"/>
                  </a:lnTo>
                  <a:lnTo>
                    <a:pt x="106553" y="219075"/>
                  </a:lnTo>
                  <a:lnTo>
                    <a:pt x="114173" y="220345"/>
                  </a:lnTo>
                  <a:lnTo>
                    <a:pt x="112255" y="219075"/>
                  </a:lnTo>
                  <a:lnTo>
                    <a:pt x="106553" y="215265"/>
                  </a:lnTo>
                  <a:lnTo>
                    <a:pt x="112649" y="215265"/>
                  </a:lnTo>
                  <a:lnTo>
                    <a:pt x="117983" y="212725"/>
                  </a:lnTo>
                  <a:lnTo>
                    <a:pt x="117221" y="210185"/>
                  </a:lnTo>
                  <a:lnTo>
                    <a:pt x="117221" y="207645"/>
                  </a:lnTo>
                  <a:lnTo>
                    <a:pt x="117475" y="206375"/>
                  </a:lnTo>
                  <a:lnTo>
                    <a:pt x="119380" y="206375"/>
                  </a:lnTo>
                  <a:lnTo>
                    <a:pt x="120269" y="207645"/>
                  </a:lnTo>
                  <a:lnTo>
                    <a:pt x="121920" y="208915"/>
                  </a:lnTo>
                  <a:lnTo>
                    <a:pt x="123952" y="210185"/>
                  </a:lnTo>
                  <a:lnTo>
                    <a:pt x="125603" y="210185"/>
                  </a:lnTo>
                  <a:lnTo>
                    <a:pt x="124841" y="206375"/>
                  </a:lnTo>
                  <a:lnTo>
                    <a:pt x="120269" y="205105"/>
                  </a:lnTo>
                  <a:lnTo>
                    <a:pt x="134747" y="205105"/>
                  </a:lnTo>
                  <a:lnTo>
                    <a:pt x="135382" y="203835"/>
                  </a:lnTo>
                  <a:lnTo>
                    <a:pt x="137033" y="201295"/>
                  </a:lnTo>
                  <a:lnTo>
                    <a:pt x="136271" y="200025"/>
                  </a:lnTo>
                  <a:lnTo>
                    <a:pt x="133985" y="200025"/>
                  </a:lnTo>
                  <a:lnTo>
                    <a:pt x="132219" y="199301"/>
                  </a:lnTo>
                  <a:lnTo>
                    <a:pt x="130937" y="200025"/>
                  </a:lnTo>
                  <a:lnTo>
                    <a:pt x="130937" y="198755"/>
                  </a:lnTo>
                  <a:lnTo>
                    <a:pt x="132219" y="199301"/>
                  </a:lnTo>
                  <a:lnTo>
                    <a:pt x="135382" y="197485"/>
                  </a:lnTo>
                  <a:lnTo>
                    <a:pt x="137452" y="196215"/>
                  </a:lnTo>
                  <a:lnTo>
                    <a:pt x="141605" y="193675"/>
                  </a:lnTo>
                  <a:lnTo>
                    <a:pt x="147701" y="189865"/>
                  </a:lnTo>
                  <a:lnTo>
                    <a:pt x="154432" y="187325"/>
                  </a:lnTo>
                  <a:lnTo>
                    <a:pt x="162509" y="186055"/>
                  </a:lnTo>
                  <a:lnTo>
                    <a:pt x="173380" y="182245"/>
                  </a:lnTo>
                  <a:lnTo>
                    <a:pt x="184111" y="179705"/>
                  </a:lnTo>
                  <a:lnTo>
                    <a:pt x="191770" y="177165"/>
                  </a:lnTo>
                  <a:lnTo>
                    <a:pt x="201244" y="174625"/>
                  </a:lnTo>
                  <a:lnTo>
                    <a:pt x="211162" y="172085"/>
                  </a:lnTo>
                  <a:lnTo>
                    <a:pt x="231571" y="167005"/>
                  </a:lnTo>
                  <a:lnTo>
                    <a:pt x="238988" y="164465"/>
                  </a:lnTo>
                  <a:lnTo>
                    <a:pt x="242697" y="163195"/>
                  </a:lnTo>
                  <a:lnTo>
                    <a:pt x="249745" y="159385"/>
                  </a:lnTo>
                  <a:lnTo>
                    <a:pt x="256222" y="154305"/>
                  </a:lnTo>
                  <a:lnTo>
                    <a:pt x="260692" y="150495"/>
                  </a:lnTo>
                  <a:lnTo>
                    <a:pt x="261747" y="147955"/>
                  </a:lnTo>
                  <a:close/>
                </a:path>
                <a:path w="1911985" h="791210">
                  <a:moveTo>
                    <a:pt x="614680" y="48514"/>
                  </a:moveTo>
                  <a:lnTo>
                    <a:pt x="613156" y="47879"/>
                  </a:lnTo>
                  <a:lnTo>
                    <a:pt x="610870" y="45974"/>
                  </a:lnTo>
                  <a:lnTo>
                    <a:pt x="608584" y="45339"/>
                  </a:lnTo>
                  <a:lnTo>
                    <a:pt x="606298" y="43942"/>
                  </a:lnTo>
                  <a:lnTo>
                    <a:pt x="597281" y="43942"/>
                  </a:lnTo>
                  <a:lnTo>
                    <a:pt x="593471" y="43434"/>
                  </a:lnTo>
                  <a:lnTo>
                    <a:pt x="590550" y="42545"/>
                  </a:lnTo>
                  <a:lnTo>
                    <a:pt x="585089" y="41402"/>
                  </a:lnTo>
                  <a:lnTo>
                    <a:pt x="581914" y="41402"/>
                  </a:lnTo>
                  <a:lnTo>
                    <a:pt x="580263" y="41402"/>
                  </a:lnTo>
                  <a:lnTo>
                    <a:pt x="579120" y="41783"/>
                  </a:lnTo>
                  <a:lnTo>
                    <a:pt x="579755" y="42672"/>
                  </a:lnTo>
                  <a:lnTo>
                    <a:pt x="582041" y="45339"/>
                  </a:lnTo>
                  <a:lnTo>
                    <a:pt x="578231" y="49149"/>
                  </a:lnTo>
                  <a:lnTo>
                    <a:pt x="585851" y="50419"/>
                  </a:lnTo>
                  <a:lnTo>
                    <a:pt x="589661" y="51689"/>
                  </a:lnTo>
                  <a:lnTo>
                    <a:pt x="593471" y="53594"/>
                  </a:lnTo>
                  <a:lnTo>
                    <a:pt x="594741" y="54102"/>
                  </a:lnTo>
                  <a:lnTo>
                    <a:pt x="596265" y="54356"/>
                  </a:lnTo>
                  <a:lnTo>
                    <a:pt x="600456" y="54356"/>
                  </a:lnTo>
                  <a:lnTo>
                    <a:pt x="603377" y="53594"/>
                  </a:lnTo>
                  <a:lnTo>
                    <a:pt x="606298" y="52324"/>
                  </a:lnTo>
                  <a:lnTo>
                    <a:pt x="609473" y="50419"/>
                  </a:lnTo>
                  <a:lnTo>
                    <a:pt x="614680" y="48514"/>
                  </a:lnTo>
                  <a:close/>
                </a:path>
                <a:path w="1911985" h="791210">
                  <a:moveTo>
                    <a:pt x="661924" y="17653"/>
                  </a:moveTo>
                  <a:lnTo>
                    <a:pt x="651256" y="13843"/>
                  </a:lnTo>
                  <a:lnTo>
                    <a:pt x="645160" y="9906"/>
                  </a:lnTo>
                  <a:lnTo>
                    <a:pt x="639826" y="6096"/>
                  </a:lnTo>
                  <a:lnTo>
                    <a:pt x="642874" y="5461"/>
                  </a:lnTo>
                  <a:lnTo>
                    <a:pt x="642112" y="2286"/>
                  </a:lnTo>
                  <a:lnTo>
                    <a:pt x="642112" y="508"/>
                  </a:lnTo>
                  <a:lnTo>
                    <a:pt x="641477" y="0"/>
                  </a:lnTo>
                  <a:lnTo>
                    <a:pt x="640461" y="0"/>
                  </a:lnTo>
                  <a:lnTo>
                    <a:pt x="639064" y="0"/>
                  </a:lnTo>
                  <a:lnTo>
                    <a:pt x="637032" y="889"/>
                  </a:lnTo>
                  <a:lnTo>
                    <a:pt x="634492" y="1651"/>
                  </a:lnTo>
                  <a:lnTo>
                    <a:pt x="629158" y="4191"/>
                  </a:lnTo>
                  <a:lnTo>
                    <a:pt x="623062" y="6096"/>
                  </a:lnTo>
                  <a:lnTo>
                    <a:pt x="617728" y="8001"/>
                  </a:lnTo>
                  <a:lnTo>
                    <a:pt x="612394" y="8636"/>
                  </a:lnTo>
                  <a:lnTo>
                    <a:pt x="607187" y="11303"/>
                  </a:lnTo>
                  <a:lnTo>
                    <a:pt x="603377" y="13843"/>
                  </a:lnTo>
                  <a:lnTo>
                    <a:pt x="601091" y="16129"/>
                  </a:lnTo>
                  <a:lnTo>
                    <a:pt x="601218" y="16383"/>
                  </a:lnTo>
                  <a:lnTo>
                    <a:pt x="607822" y="16383"/>
                  </a:lnTo>
                  <a:lnTo>
                    <a:pt x="606298" y="17653"/>
                  </a:lnTo>
                  <a:lnTo>
                    <a:pt x="601726" y="22733"/>
                  </a:lnTo>
                  <a:lnTo>
                    <a:pt x="601091" y="25400"/>
                  </a:lnTo>
                  <a:lnTo>
                    <a:pt x="596519" y="26670"/>
                  </a:lnTo>
                  <a:lnTo>
                    <a:pt x="592709" y="27940"/>
                  </a:lnTo>
                  <a:lnTo>
                    <a:pt x="591947" y="28575"/>
                  </a:lnTo>
                  <a:lnTo>
                    <a:pt x="598805" y="29845"/>
                  </a:lnTo>
                  <a:lnTo>
                    <a:pt x="596519" y="30480"/>
                  </a:lnTo>
                  <a:lnTo>
                    <a:pt x="588137" y="30480"/>
                  </a:lnTo>
                  <a:lnTo>
                    <a:pt x="585089" y="34290"/>
                  </a:lnTo>
                  <a:lnTo>
                    <a:pt x="598043" y="34290"/>
                  </a:lnTo>
                  <a:lnTo>
                    <a:pt x="602615" y="34925"/>
                  </a:lnTo>
                  <a:lnTo>
                    <a:pt x="594995" y="34925"/>
                  </a:lnTo>
                  <a:lnTo>
                    <a:pt x="596519" y="36957"/>
                  </a:lnTo>
                  <a:lnTo>
                    <a:pt x="597281" y="38862"/>
                  </a:lnTo>
                  <a:lnTo>
                    <a:pt x="604901" y="40767"/>
                  </a:lnTo>
                  <a:lnTo>
                    <a:pt x="609981" y="42926"/>
                  </a:lnTo>
                  <a:lnTo>
                    <a:pt x="612394" y="43434"/>
                  </a:lnTo>
                  <a:lnTo>
                    <a:pt x="617982" y="43434"/>
                  </a:lnTo>
                  <a:lnTo>
                    <a:pt x="621030" y="42799"/>
                  </a:lnTo>
                  <a:lnTo>
                    <a:pt x="623824" y="41402"/>
                  </a:lnTo>
                  <a:lnTo>
                    <a:pt x="627634" y="40132"/>
                  </a:lnTo>
                  <a:lnTo>
                    <a:pt x="635254" y="38227"/>
                  </a:lnTo>
                  <a:lnTo>
                    <a:pt x="637540" y="38227"/>
                  </a:lnTo>
                  <a:lnTo>
                    <a:pt x="640588" y="37592"/>
                  </a:lnTo>
                  <a:lnTo>
                    <a:pt x="647446" y="34290"/>
                  </a:lnTo>
                  <a:lnTo>
                    <a:pt x="652018" y="33782"/>
                  </a:lnTo>
                  <a:lnTo>
                    <a:pt x="655828" y="33020"/>
                  </a:lnTo>
                  <a:lnTo>
                    <a:pt x="654304" y="29210"/>
                  </a:lnTo>
                  <a:lnTo>
                    <a:pt x="645922" y="22098"/>
                  </a:lnTo>
                  <a:lnTo>
                    <a:pt x="650494" y="20828"/>
                  </a:lnTo>
                  <a:lnTo>
                    <a:pt x="661924" y="20828"/>
                  </a:lnTo>
                  <a:lnTo>
                    <a:pt x="661924" y="17653"/>
                  </a:lnTo>
                  <a:close/>
                </a:path>
                <a:path w="1911985" h="791210">
                  <a:moveTo>
                    <a:pt x="694690" y="51689"/>
                  </a:moveTo>
                  <a:lnTo>
                    <a:pt x="690753" y="49149"/>
                  </a:lnTo>
                  <a:lnTo>
                    <a:pt x="687832" y="46609"/>
                  </a:lnTo>
                  <a:lnTo>
                    <a:pt x="682498" y="42672"/>
                  </a:lnTo>
                  <a:lnTo>
                    <a:pt x="672465" y="42672"/>
                  </a:lnTo>
                  <a:lnTo>
                    <a:pt x="672465" y="43942"/>
                  </a:lnTo>
                  <a:lnTo>
                    <a:pt x="671068" y="45974"/>
                  </a:lnTo>
                  <a:lnTo>
                    <a:pt x="668782" y="47879"/>
                  </a:lnTo>
                  <a:lnTo>
                    <a:pt x="663448" y="46609"/>
                  </a:lnTo>
                  <a:lnTo>
                    <a:pt x="661162" y="47879"/>
                  </a:lnTo>
                  <a:lnTo>
                    <a:pt x="659511" y="48260"/>
                  </a:lnTo>
                  <a:lnTo>
                    <a:pt x="656209" y="50038"/>
                  </a:lnTo>
                  <a:lnTo>
                    <a:pt x="655066" y="50038"/>
                  </a:lnTo>
                  <a:lnTo>
                    <a:pt x="658114" y="46609"/>
                  </a:lnTo>
                  <a:lnTo>
                    <a:pt x="664210" y="42672"/>
                  </a:lnTo>
                  <a:lnTo>
                    <a:pt x="658876" y="39370"/>
                  </a:lnTo>
                  <a:lnTo>
                    <a:pt x="656209" y="38608"/>
                  </a:lnTo>
                  <a:lnTo>
                    <a:pt x="653288" y="38608"/>
                  </a:lnTo>
                  <a:lnTo>
                    <a:pt x="650494" y="38862"/>
                  </a:lnTo>
                  <a:lnTo>
                    <a:pt x="647446" y="39497"/>
                  </a:lnTo>
                  <a:lnTo>
                    <a:pt x="635254" y="40132"/>
                  </a:lnTo>
                  <a:lnTo>
                    <a:pt x="634492" y="42037"/>
                  </a:lnTo>
                  <a:lnTo>
                    <a:pt x="634492" y="43053"/>
                  </a:lnTo>
                  <a:lnTo>
                    <a:pt x="628396" y="43180"/>
                  </a:lnTo>
                  <a:lnTo>
                    <a:pt x="628396" y="43942"/>
                  </a:lnTo>
                  <a:lnTo>
                    <a:pt x="616966" y="49149"/>
                  </a:lnTo>
                  <a:lnTo>
                    <a:pt x="628396" y="49149"/>
                  </a:lnTo>
                  <a:lnTo>
                    <a:pt x="627634" y="50419"/>
                  </a:lnTo>
                  <a:lnTo>
                    <a:pt x="623824" y="50419"/>
                  </a:lnTo>
                  <a:lnTo>
                    <a:pt x="620014" y="51054"/>
                  </a:lnTo>
                  <a:lnTo>
                    <a:pt x="616966" y="52324"/>
                  </a:lnTo>
                  <a:lnTo>
                    <a:pt x="614045" y="54864"/>
                  </a:lnTo>
                  <a:lnTo>
                    <a:pt x="612394" y="56769"/>
                  </a:lnTo>
                  <a:lnTo>
                    <a:pt x="609473" y="58166"/>
                  </a:lnTo>
                  <a:lnTo>
                    <a:pt x="602615" y="60071"/>
                  </a:lnTo>
                  <a:lnTo>
                    <a:pt x="619252" y="61976"/>
                  </a:lnTo>
                  <a:lnTo>
                    <a:pt x="620776" y="68961"/>
                  </a:lnTo>
                  <a:lnTo>
                    <a:pt x="623824" y="72263"/>
                  </a:lnTo>
                  <a:lnTo>
                    <a:pt x="630174" y="74803"/>
                  </a:lnTo>
                  <a:lnTo>
                    <a:pt x="632968" y="74930"/>
                  </a:lnTo>
                  <a:lnTo>
                    <a:pt x="635635" y="74803"/>
                  </a:lnTo>
                  <a:lnTo>
                    <a:pt x="637032" y="75057"/>
                  </a:lnTo>
                  <a:lnTo>
                    <a:pt x="639826" y="76073"/>
                  </a:lnTo>
                  <a:lnTo>
                    <a:pt x="646684" y="79375"/>
                  </a:lnTo>
                  <a:lnTo>
                    <a:pt x="654304" y="81280"/>
                  </a:lnTo>
                  <a:lnTo>
                    <a:pt x="662686" y="82550"/>
                  </a:lnTo>
                  <a:lnTo>
                    <a:pt x="670814" y="82804"/>
                  </a:lnTo>
                  <a:lnTo>
                    <a:pt x="684276" y="82804"/>
                  </a:lnTo>
                  <a:lnTo>
                    <a:pt x="692150" y="82169"/>
                  </a:lnTo>
                  <a:lnTo>
                    <a:pt x="688721" y="73914"/>
                  </a:lnTo>
                  <a:lnTo>
                    <a:pt x="679958" y="66421"/>
                  </a:lnTo>
                  <a:lnTo>
                    <a:pt x="681609" y="66421"/>
                  </a:lnTo>
                  <a:lnTo>
                    <a:pt x="683006" y="66802"/>
                  </a:lnTo>
                  <a:lnTo>
                    <a:pt x="684784" y="67564"/>
                  </a:lnTo>
                  <a:lnTo>
                    <a:pt x="687324" y="67564"/>
                  </a:lnTo>
                  <a:lnTo>
                    <a:pt x="688213" y="67183"/>
                  </a:lnTo>
                  <a:lnTo>
                    <a:pt x="688467" y="65786"/>
                  </a:lnTo>
                  <a:lnTo>
                    <a:pt x="687832" y="62611"/>
                  </a:lnTo>
                  <a:lnTo>
                    <a:pt x="687832" y="59436"/>
                  </a:lnTo>
                  <a:lnTo>
                    <a:pt x="688467" y="56134"/>
                  </a:lnTo>
                  <a:lnTo>
                    <a:pt x="689229" y="53594"/>
                  </a:lnTo>
                  <a:lnTo>
                    <a:pt x="694690" y="51689"/>
                  </a:lnTo>
                  <a:close/>
                </a:path>
                <a:path w="1911985" h="791210">
                  <a:moveTo>
                    <a:pt x="772922" y="86360"/>
                  </a:moveTo>
                  <a:lnTo>
                    <a:pt x="772185" y="85598"/>
                  </a:lnTo>
                  <a:lnTo>
                    <a:pt x="769874" y="83185"/>
                  </a:lnTo>
                  <a:lnTo>
                    <a:pt x="766064" y="80645"/>
                  </a:lnTo>
                  <a:lnTo>
                    <a:pt x="765429" y="83185"/>
                  </a:lnTo>
                  <a:lnTo>
                    <a:pt x="761644" y="80010"/>
                  </a:lnTo>
                  <a:lnTo>
                    <a:pt x="755142" y="74549"/>
                  </a:lnTo>
                  <a:lnTo>
                    <a:pt x="751725" y="71628"/>
                  </a:lnTo>
                  <a:lnTo>
                    <a:pt x="747141" y="71628"/>
                  </a:lnTo>
                  <a:lnTo>
                    <a:pt x="743458" y="72263"/>
                  </a:lnTo>
                  <a:lnTo>
                    <a:pt x="732028" y="80010"/>
                  </a:lnTo>
                  <a:lnTo>
                    <a:pt x="728091" y="80010"/>
                  </a:lnTo>
                  <a:lnTo>
                    <a:pt x="736473" y="69723"/>
                  </a:lnTo>
                  <a:lnTo>
                    <a:pt x="736473" y="69342"/>
                  </a:lnTo>
                  <a:lnTo>
                    <a:pt x="736473" y="64897"/>
                  </a:lnTo>
                  <a:lnTo>
                    <a:pt x="732218" y="63246"/>
                  </a:lnTo>
                  <a:lnTo>
                    <a:pt x="725805" y="63246"/>
                  </a:lnTo>
                  <a:lnTo>
                    <a:pt x="725043" y="64516"/>
                  </a:lnTo>
                  <a:lnTo>
                    <a:pt x="725868" y="66548"/>
                  </a:lnTo>
                  <a:lnTo>
                    <a:pt x="726313" y="67437"/>
                  </a:lnTo>
                  <a:lnTo>
                    <a:pt x="727329" y="69342"/>
                  </a:lnTo>
                  <a:lnTo>
                    <a:pt x="725932" y="69342"/>
                  </a:lnTo>
                  <a:lnTo>
                    <a:pt x="725297" y="69088"/>
                  </a:lnTo>
                  <a:lnTo>
                    <a:pt x="724281" y="68453"/>
                  </a:lnTo>
                  <a:lnTo>
                    <a:pt x="721995" y="66548"/>
                  </a:lnTo>
                  <a:lnTo>
                    <a:pt x="720598" y="65278"/>
                  </a:lnTo>
                  <a:lnTo>
                    <a:pt x="718185" y="65278"/>
                  </a:lnTo>
                  <a:lnTo>
                    <a:pt x="709803" y="70993"/>
                  </a:lnTo>
                  <a:lnTo>
                    <a:pt x="705231" y="72898"/>
                  </a:lnTo>
                  <a:lnTo>
                    <a:pt x="712851" y="75438"/>
                  </a:lnTo>
                  <a:lnTo>
                    <a:pt x="720471" y="76073"/>
                  </a:lnTo>
                  <a:lnTo>
                    <a:pt x="710476" y="76073"/>
                  </a:lnTo>
                  <a:lnTo>
                    <a:pt x="707771" y="77089"/>
                  </a:lnTo>
                  <a:lnTo>
                    <a:pt x="705231" y="78613"/>
                  </a:lnTo>
                  <a:lnTo>
                    <a:pt x="703707" y="80010"/>
                  </a:lnTo>
                  <a:lnTo>
                    <a:pt x="701421" y="80645"/>
                  </a:lnTo>
                  <a:lnTo>
                    <a:pt x="704469" y="83185"/>
                  </a:lnTo>
                  <a:lnTo>
                    <a:pt x="706628" y="84582"/>
                  </a:lnTo>
                  <a:lnTo>
                    <a:pt x="710819" y="85598"/>
                  </a:lnTo>
                  <a:lnTo>
                    <a:pt x="710641" y="85598"/>
                  </a:lnTo>
                  <a:lnTo>
                    <a:pt x="708279" y="85090"/>
                  </a:lnTo>
                  <a:lnTo>
                    <a:pt x="706247" y="84836"/>
                  </a:lnTo>
                  <a:lnTo>
                    <a:pt x="700532" y="84836"/>
                  </a:lnTo>
                  <a:lnTo>
                    <a:pt x="698119" y="87630"/>
                  </a:lnTo>
                  <a:lnTo>
                    <a:pt x="696976" y="90805"/>
                  </a:lnTo>
                  <a:lnTo>
                    <a:pt x="690753" y="98552"/>
                  </a:lnTo>
                  <a:lnTo>
                    <a:pt x="687311" y="102108"/>
                  </a:lnTo>
                  <a:lnTo>
                    <a:pt x="686663" y="102743"/>
                  </a:lnTo>
                  <a:lnTo>
                    <a:pt x="685546" y="103759"/>
                  </a:lnTo>
                  <a:lnTo>
                    <a:pt x="682498" y="107569"/>
                  </a:lnTo>
                  <a:lnTo>
                    <a:pt x="684657" y="108204"/>
                  </a:lnTo>
                  <a:lnTo>
                    <a:pt x="685800" y="108204"/>
                  </a:lnTo>
                  <a:lnTo>
                    <a:pt x="688721" y="108458"/>
                  </a:lnTo>
                  <a:lnTo>
                    <a:pt x="696214" y="108458"/>
                  </a:lnTo>
                  <a:lnTo>
                    <a:pt x="699338" y="108204"/>
                  </a:lnTo>
                  <a:lnTo>
                    <a:pt x="700760" y="108204"/>
                  </a:lnTo>
                  <a:lnTo>
                    <a:pt x="702945" y="106299"/>
                  </a:lnTo>
                  <a:lnTo>
                    <a:pt x="706755" y="103759"/>
                  </a:lnTo>
                  <a:lnTo>
                    <a:pt x="710412" y="102743"/>
                  </a:lnTo>
                  <a:lnTo>
                    <a:pt x="732282" y="102743"/>
                  </a:lnTo>
                  <a:lnTo>
                    <a:pt x="739902" y="102108"/>
                  </a:lnTo>
                  <a:lnTo>
                    <a:pt x="747141" y="101219"/>
                  </a:lnTo>
                  <a:lnTo>
                    <a:pt x="759333" y="97917"/>
                  </a:lnTo>
                  <a:lnTo>
                    <a:pt x="769112" y="98552"/>
                  </a:lnTo>
                  <a:lnTo>
                    <a:pt x="769366" y="97917"/>
                  </a:lnTo>
                  <a:lnTo>
                    <a:pt x="770636" y="94742"/>
                  </a:lnTo>
                  <a:lnTo>
                    <a:pt x="772160" y="90170"/>
                  </a:lnTo>
                  <a:lnTo>
                    <a:pt x="772922" y="86360"/>
                  </a:lnTo>
                  <a:close/>
                </a:path>
                <a:path w="1911985" h="791210">
                  <a:moveTo>
                    <a:pt x="1225550" y="182753"/>
                  </a:moveTo>
                  <a:lnTo>
                    <a:pt x="1224026" y="180086"/>
                  </a:lnTo>
                  <a:lnTo>
                    <a:pt x="1220978" y="178816"/>
                  </a:lnTo>
                  <a:lnTo>
                    <a:pt x="1220851" y="178689"/>
                  </a:lnTo>
                  <a:lnTo>
                    <a:pt x="1220470" y="178689"/>
                  </a:lnTo>
                  <a:lnTo>
                    <a:pt x="1218819" y="178689"/>
                  </a:lnTo>
                  <a:lnTo>
                    <a:pt x="1216533" y="182880"/>
                  </a:lnTo>
                  <a:lnTo>
                    <a:pt x="1217168" y="184023"/>
                  </a:lnTo>
                  <a:lnTo>
                    <a:pt x="1218819" y="185928"/>
                  </a:lnTo>
                  <a:lnTo>
                    <a:pt x="1219454" y="187833"/>
                  </a:lnTo>
                  <a:lnTo>
                    <a:pt x="1218057" y="189738"/>
                  </a:lnTo>
                  <a:lnTo>
                    <a:pt x="1217803" y="190500"/>
                  </a:lnTo>
                  <a:lnTo>
                    <a:pt x="1217930" y="190881"/>
                  </a:lnTo>
                  <a:lnTo>
                    <a:pt x="1219454" y="190881"/>
                  </a:lnTo>
                  <a:lnTo>
                    <a:pt x="1222883" y="187325"/>
                  </a:lnTo>
                  <a:lnTo>
                    <a:pt x="1224026" y="185293"/>
                  </a:lnTo>
                  <a:lnTo>
                    <a:pt x="1225550" y="182753"/>
                  </a:lnTo>
                  <a:close/>
                </a:path>
                <a:path w="1911985" h="791210">
                  <a:moveTo>
                    <a:pt x="1227074" y="229743"/>
                  </a:moveTo>
                  <a:lnTo>
                    <a:pt x="1219962" y="222377"/>
                  </a:lnTo>
                  <a:lnTo>
                    <a:pt x="1217676" y="222377"/>
                  </a:lnTo>
                  <a:lnTo>
                    <a:pt x="1217422" y="222377"/>
                  </a:lnTo>
                  <a:lnTo>
                    <a:pt x="1217295" y="222504"/>
                  </a:lnTo>
                  <a:lnTo>
                    <a:pt x="1217168" y="222504"/>
                  </a:lnTo>
                  <a:lnTo>
                    <a:pt x="1215136" y="223774"/>
                  </a:lnTo>
                  <a:lnTo>
                    <a:pt x="1223772" y="231775"/>
                  </a:lnTo>
                  <a:lnTo>
                    <a:pt x="1226185" y="231775"/>
                  </a:lnTo>
                  <a:lnTo>
                    <a:pt x="1226312" y="231648"/>
                  </a:lnTo>
                  <a:lnTo>
                    <a:pt x="1226312" y="231521"/>
                  </a:lnTo>
                  <a:lnTo>
                    <a:pt x="1227074" y="229743"/>
                  </a:lnTo>
                  <a:close/>
                </a:path>
                <a:path w="1911985" h="791210">
                  <a:moveTo>
                    <a:pt x="1252982" y="677926"/>
                  </a:moveTo>
                  <a:lnTo>
                    <a:pt x="1249934" y="677926"/>
                  </a:lnTo>
                  <a:lnTo>
                    <a:pt x="1245362" y="677926"/>
                  </a:lnTo>
                  <a:lnTo>
                    <a:pt x="1240790" y="684276"/>
                  </a:lnTo>
                  <a:lnTo>
                    <a:pt x="1244600" y="686181"/>
                  </a:lnTo>
                  <a:lnTo>
                    <a:pt x="1250696" y="686181"/>
                  </a:lnTo>
                  <a:lnTo>
                    <a:pt x="1252982" y="677926"/>
                  </a:lnTo>
                  <a:close/>
                </a:path>
                <a:path w="1911985" h="791210">
                  <a:moveTo>
                    <a:pt x="1302385" y="223774"/>
                  </a:moveTo>
                  <a:lnTo>
                    <a:pt x="1294765" y="221234"/>
                  </a:lnTo>
                  <a:lnTo>
                    <a:pt x="1291082" y="220599"/>
                  </a:lnTo>
                  <a:lnTo>
                    <a:pt x="1290574" y="220599"/>
                  </a:lnTo>
                  <a:lnTo>
                    <a:pt x="1290193" y="220472"/>
                  </a:lnTo>
                  <a:lnTo>
                    <a:pt x="1289939" y="220472"/>
                  </a:lnTo>
                  <a:lnTo>
                    <a:pt x="1286891" y="220472"/>
                  </a:lnTo>
                  <a:lnTo>
                    <a:pt x="1285621" y="222631"/>
                  </a:lnTo>
                  <a:lnTo>
                    <a:pt x="1284986" y="223774"/>
                  </a:lnTo>
                  <a:lnTo>
                    <a:pt x="1283462" y="225044"/>
                  </a:lnTo>
                  <a:lnTo>
                    <a:pt x="1284097" y="230886"/>
                  </a:lnTo>
                  <a:lnTo>
                    <a:pt x="1289558" y="230886"/>
                  </a:lnTo>
                  <a:lnTo>
                    <a:pt x="1294130" y="230251"/>
                  </a:lnTo>
                  <a:lnTo>
                    <a:pt x="1297813" y="228346"/>
                  </a:lnTo>
                  <a:lnTo>
                    <a:pt x="1300099" y="225806"/>
                  </a:lnTo>
                  <a:lnTo>
                    <a:pt x="1302385" y="223774"/>
                  </a:lnTo>
                  <a:close/>
                </a:path>
                <a:path w="1911985" h="791210">
                  <a:moveTo>
                    <a:pt x="1340485" y="248285"/>
                  </a:moveTo>
                  <a:lnTo>
                    <a:pt x="1310132" y="232029"/>
                  </a:lnTo>
                  <a:lnTo>
                    <a:pt x="1309116" y="232029"/>
                  </a:lnTo>
                  <a:lnTo>
                    <a:pt x="1291844" y="242443"/>
                  </a:lnTo>
                  <a:lnTo>
                    <a:pt x="1286510" y="242443"/>
                  </a:lnTo>
                  <a:lnTo>
                    <a:pt x="1280414" y="243078"/>
                  </a:lnTo>
                  <a:lnTo>
                    <a:pt x="1280414" y="246888"/>
                  </a:lnTo>
                  <a:lnTo>
                    <a:pt x="1288161" y="246888"/>
                  </a:lnTo>
                  <a:lnTo>
                    <a:pt x="1291463" y="246126"/>
                  </a:lnTo>
                  <a:lnTo>
                    <a:pt x="1296924" y="246126"/>
                  </a:lnTo>
                  <a:lnTo>
                    <a:pt x="1298956" y="246253"/>
                  </a:lnTo>
                  <a:lnTo>
                    <a:pt x="1307934" y="249008"/>
                  </a:lnTo>
                  <a:lnTo>
                    <a:pt x="1315021" y="250494"/>
                  </a:lnTo>
                  <a:lnTo>
                    <a:pt x="1322095" y="251485"/>
                  </a:lnTo>
                  <a:lnTo>
                    <a:pt x="1329055" y="252095"/>
                  </a:lnTo>
                  <a:lnTo>
                    <a:pt x="1335913" y="250825"/>
                  </a:lnTo>
                  <a:lnTo>
                    <a:pt x="1340485" y="248285"/>
                  </a:lnTo>
                  <a:close/>
                </a:path>
                <a:path w="1911985" h="791210">
                  <a:moveTo>
                    <a:pt x="1359535" y="184023"/>
                  </a:moveTo>
                  <a:lnTo>
                    <a:pt x="1357579" y="182714"/>
                  </a:lnTo>
                  <a:lnTo>
                    <a:pt x="1351343" y="180314"/>
                  </a:lnTo>
                  <a:lnTo>
                    <a:pt x="1336421" y="175387"/>
                  </a:lnTo>
                  <a:lnTo>
                    <a:pt x="1332611" y="175387"/>
                  </a:lnTo>
                  <a:lnTo>
                    <a:pt x="1332103" y="176276"/>
                  </a:lnTo>
                  <a:lnTo>
                    <a:pt x="1328801" y="176149"/>
                  </a:lnTo>
                  <a:lnTo>
                    <a:pt x="1327531" y="175641"/>
                  </a:lnTo>
                  <a:lnTo>
                    <a:pt x="1320673" y="173736"/>
                  </a:lnTo>
                  <a:lnTo>
                    <a:pt x="1313815" y="170561"/>
                  </a:lnTo>
                  <a:lnTo>
                    <a:pt x="1307846" y="167386"/>
                  </a:lnTo>
                  <a:lnTo>
                    <a:pt x="1304925" y="164973"/>
                  </a:lnTo>
                  <a:lnTo>
                    <a:pt x="1304671" y="164973"/>
                  </a:lnTo>
                  <a:lnTo>
                    <a:pt x="1304163" y="164973"/>
                  </a:lnTo>
                  <a:lnTo>
                    <a:pt x="1305179" y="166751"/>
                  </a:lnTo>
                  <a:lnTo>
                    <a:pt x="1303909" y="169926"/>
                  </a:lnTo>
                  <a:lnTo>
                    <a:pt x="1299337" y="169291"/>
                  </a:lnTo>
                  <a:lnTo>
                    <a:pt x="1297051" y="172466"/>
                  </a:lnTo>
                  <a:lnTo>
                    <a:pt x="1295654" y="175641"/>
                  </a:lnTo>
                  <a:lnTo>
                    <a:pt x="1297051" y="180086"/>
                  </a:lnTo>
                  <a:lnTo>
                    <a:pt x="1295400" y="181610"/>
                  </a:lnTo>
                  <a:lnTo>
                    <a:pt x="1292352" y="181610"/>
                  </a:lnTo>
                  <a:lnTo>
                    <a:pt x="1288415" y="176911"/>
                  </a:lnTo>
                  <a:lnTo>
                    <a:pt x="1280414" y="175641"/>
                  </a:lnTo>
                  <a:lnTo>
                    <a:pt x="1281176" y="172466"/>
                  </a:lnTo>
                  <a:lnTo>
                    <a:pt x="1274318" y="169926"/>
                  </a:lnTo>
                  <a:lnTo>
                    <a:pt x="1267968" y="168148"/>
                  </a:lnTo>
                  <a:lnTo>
                    <a:pt x="1267587" y="165354"/>
                  </a:lnTo>
                  <a:lnTo>
                    <a:pt x="1264412" y="165354"/>
                  </a:lnTo>
                  <a:lnTo>
                    <a:pt x="1262126" y="165989"/>
                  </a:lnTo>
                  <a:lnTo>
                    <a:pt x="1256030" y="168529"/>
                  </a:lnTo>
                  <a:lnTo>
                    <a:pt x="1251458" y="169926"/>
                  </a:lnTo>
                  <a:lnTo>
                    <a:pt x="1246124" y="171196"/>
                  </a:lnTo>
                  <a:lnTo>
                    <a:pt x="1246886" y="171831"/>
                  </a:lnTo>
                  <a:lnTo>
                    <a:pt x="1246886" y="177546"/>
                  </a:lnTo>
                  <a:lnTo>
                    <a:pt x="1245362" y="176911"/>
                  </a:lnTo>
                  <a:lnTo>
                    <a:pt x="1241552" y="178181"/>
                  </a:lnTo>
                  <a:lnTo>
                    <a:pt x="1238504" y="179578"/>
                  </a:lnTo>
                  <a:lnTo>
                    <a:pt x="1239266" y="179578"/>
                  </a:lnTo>
                  <a:lnTo>
                    <a:pt x="1243838" y="184658"/>
                  </a:lnTo>
                  <a:lnTo>
                    <a:pt x="1241552" y="189103"/>
                  </a:lnTo>
                  <a:lnTo>
                    <a:pt x="1239266" y="191770"/>
                  </a:lnTo>
                  <a:lnTo>
                    <a:pt x="1237742" y="194310"/>
                  </a:lnTo>
                  <a:lnTo>
                    <a:pt x="1246886" y="198755"/>
                  </a:lnTo>
                  <a:lnTo>
                    <a:pt x="1249172" y="200660"/>
                  </a:lnTo>
                  <a:lnTo>
                    <a:pt x="1256030" y="204597"/>
                  </a:lnTo>
                  <a:lnTo>
                    <a:pt x="1264412" y="207772"/>
                  </a:lnTo>
                  <a:lnTo>
                    <a:pt x="1273429" y="209804"/>
                  </a:lnTo>
                  <a:lnTo>
                    <a:pt x="1278001" y="209804"/>
                  </a:lnTo>
                  <a:lnTo>
                    <a:pt x="1276731" y="203835"/>
                  </a:lnTo>
                  <a:lnTo>
                    <a:pt x="1279017" y="202184"/>
                  </a:lnTo>
                  <a:lnTo>
                    <a:pt x="1280414" y="202184"/>
                  </a:lnTo>
                  <a:lnTo>
                    <a:pt x="1280541" y="203835"/>
                  </a:lnTo>
                  <a:lnTo>
                    <a:pt x="1281430" y="206375"/>
                  </a:lnTo>
                  <a:lnTo>
                    <a:pt x="1282192" y="206629"/>
                  </a:lnTo>
                  <a:lnTo>
                    <a:pt x="1286129" y="206629"/>
                  </a:lnTo>
                  <a:lnTo>
                    <a:pt x="1292098" y="203708"/>
                  </a:lnTo>
                  <a:lnTo>
                    <a:pt x="1295654" y="203327"/>
                  </a:lnTo>
                  <a:lnTo>
                    <a:pt x="1300099" y="201930"/>
                  </a:lnTo>
                  <a:lnTo>
                    <a:pt x="1305560" y="200660"/>
                  </a:lnTo>
                  <a:lnTo>
                    <a:pt x="1315339" y="200660"/>
                  </a:lnTo>
                  <a:lnTo>
                    <a:pt x="1314577" y="203962"/>
                  </a:lnTo>
                  <a:lnTo>
                    <a:pt x="1318895" y="205232"/>
                  </a:lnTo>
                  <a:lnTo>
                    <a:pt x="1323340" y="205232"/>
                  </a:lnTo>
                  <a:lnTo>
                    <a:pt x="1326769" y="203073"/>
                  </a:lnTo>
                  <a:lnTo>
                    <a:pt x="1332103" y="202565"/>
                  </a:lnTo>
                  <a:lnTo>
                    <a:pt x="1338199" y="202565"/>
                  </a:lnTo>
                  <a:lnTo>
                    <a:pt x="1334389" y="201930"/>
                  </a:lnTo>
                  <a:lnTo>
                    <a:pt x="1334389" y="198628"/>
                  </a:lnTo>
                  <a:lnTo>
                    <a:pt x="1335659" y="198374"/>
                  </a:lnTo>
                  <a:lnTo>
                    <a:pt x="1340104" y="198374"/>
                  </a:lnTo>
                  <a:lnTo>
                    <a:pt x="1343787" y="198755"/>
                  </a:lnTo>
                  <a:lnTo>
                    <a:pt x="1354201" y="198755"/>
                  </a:lnTo>
                  <a:lnTo>
                    <a:pt x="1350391" y="196215"/>
                  </a:lnTo>
                  <a:lnTo>
                    <a:pt x="1352677" y="193675"/>
                  </a:lnTo>
                  <a:lnTo>
                    <a:pt x="1354963" y="191770"/>
                  </a:lnTo>
                  <a:lnTo>
                    <a:pt x="1354963" y="191135"/>
                  </a:lnTo>
                  <a:lnTo>
                    <a:pt x="1352677" y="191135"/>
                  </a:lnTo>
                  <a:lnTo>
                    <a:pt x="1351153" y="190373"/>
                  </a:lnTo>
                  <a:lnTo>
                    <a:pt x="1352677" y="188468"/>
                  </a:lnTo>
                  <a:lnTo>
                    <a:pt x="1358773" y="187198"/>
                  </a:lnTo>
                  <a:lnTo>
                    <a:pt x="1358011" y="184658"/>
                  </a:lnTo>
                  <a:lnTo>
                    <a:pt x="1359535" y="184023"/>
                  </a:lnTo>
                  <a:close/>
                </a:path>
                <a:path w="1911985" h="791210">
                  <a:moveTo>
                    <a:pt x="1421638" y="150749"/>
                  </a:moveTo>
                  <a:lnTo>
                    <a:pt x="1421130" y="149352"/>
                  </a:lnTo>
                  <a:lnTo>
                    <a:pt x="1421130" y="148082"/>
                  </a:lnTo>
                  <a:lnTo>
                    <a:pt x="1419733" y="147701"/>
                  </a:lnTo>
                  <a:lnTo>
                    <a:pt x="1417828" y="147701"/>
                  </a:lnTo>
                  <a:lnTo>
                    <a:pt x="1413891" y="147701"/>
                  </a:lnTo>
                  <a:lnTo>
                    <a:pt x="1407668" y="149733"/>
                  </a:lnTo>
                  <a:lnTo>
                    <a:pt x="1408176" y="150622"/>
                  </a:lnTo>
                  <a:lnTo>
                    <a:pt x="1408176" y="151130"/>
                  </a:lnTo>
                  <a:lnTo>
                    <a:pt x="1410462" y="151384"/>
                  </a:lnTo>
                  <a:lnTo>
                    <a:pt x="1417066" y="151384"/>
                  </a:lnTo>
                  <a:lnTo>
                    <a:pt x="1421638" y="150749"/>
                  </a:lnTo>
                  <a:close/>
                </a:path>
                <a:path w="1911985" h="791210">
                  <a:moveTo>
                    <a:pt x="1443228" y="199390"/>
                  </a:moveTo>
                  <a:lnTo>
                    <a:pt x="1442466" y="197485"/>
                  </a:lnTo>
                  <a:lnTo>
                    <a:pt x="1442085" y="196977"/>
                  </a:lnTo>
                  <a:lnTo>
                    <a:pt x="1441831" y="196850"/>
                  </a:lnTo>
                  <a:lnTo>
                    <a:pt x="1440815" y="196850"/>
                  </a:lnTo>
                  <a:lnTo>
                    <a:pt x="1440434" y="198882"/>
                  </a:lnTo>
                  <a:lnTo>
                    <a:pt x="1438656" y="199390"/>
                  </a:lnTo>
                  <a:lnTo>
                    <a:pt x="1436370" y="199390"/>
                  </a:lnTo>
                  <a:lnTo>
                    <a:pt x="1434922" y="196977"/>
                  </a:lnTo>
                  <a:lnTo>
                    <a:pt x="1434846" y="196850"/>
                  </a:lnTo>
                  <a:lnTo>
                    <a:pt x="1428750" y="194310"/>
                  </a:lnTo>
                  <a:lnTo>
                    <a:pt x="1425829" y="193421"/>
                  </a:lnTo>
                  <a:lnTo>
                    <a:pt x="1424178" y="192913"/>
                  </a:lnTo>
                  <a:lnTo>
                    <a:pt x="1419606" y="192405"/>
                  </a:lnTo>
                  <a:lnTo>
                    <a:pt x="1418463" y="192405"/>
                  </a:lnTo>
                  <a:lnTo>
                    <a:pt x="1416939" y="193421"/>
                  </a:lnTo>
                  <a:lnTo>
                    <a:pt x="1413751" y="193421"/>
                  </a:lnTo>
                  <a:lnTo>
                    <a:pt x="1412748" y="192913"/>
                  </a:lnTo>
                  <a:lnTo>
                    <a:pt x="1409700" y="191135"/>
                  </a:lnTo>
                  <a:lnTo>
                    <a:pt x="1410220" y="189738"/>
                  </a:lnTo>
                  <a:lnTo>
                    <a:pt x="1410462" y="189103"/>
                  </a:lnTo>
                  <a:lnTo>
                    <a:pt x="1407414" y="189103"/>
                  </a:lnTo>
                  <a:lnTo>
                    <a:pt x="1404112" y="188722"/>
                  </a:lnTo>
                  <a:lnTo>
                    <a:pt x="1402524" y="188468"/>
                  </a:lnTo>
                  <a:lnTo>
                    <a:pt x="1394460" y="188468"/>
                  </a:lnTo>
                  <a:lnTo>
                    <a:pt x="1388364" y="189738"/>
                  </a:lnTo>
                  <a:lnTo>
                    <a:pt x="1382268" y="189738"/>
                  </a:lnTo>
                  <a:lnTo>
                    <a:pt x="1384554" y="186563"/>
                  </a:lnTo>
                  <a:lnTo>
                    <a:pt x="1383030" y="185928"/>
                  </a:lnTo>
                  <a:lnTo>
                    <a:pt x="1382141" y="185039"/>
                  </a:lnTo>
                  <a:lnTo>
                    <a:pt x="1382014" y="183388"/>
                  </a:lnTo>
                  <a:lnTo>
                    <a:pt x="1380617" y="183388"/>
                  </a:lnTo>
                  <a:lnTo>
                    <a:pt x="1379855" y="183896"/>
                  </a:lnTo>
                  <a:lnTo>
                    <a:pt x="1378585" y="185293"/>
                  </a:lnTo>
                  <a:lnTo>
                    <a:pt x="1370203" y="193675"/>
                  </a:lnTo>
                  <a:lnTo>
                    <a:pt x="1374775" y="194310"/>
                  </a:lnTo>
                  <a:lnTo>
                    <a:pt x="1378585" y="194310"/>
                  </a:lnTo>
                  <a:lnTo>
                    <a:pt x="1382268" y="196850"/>
                  </a:lnTo>
                  <a:lnTo>
                    <a:pt x="1385316" y="200025"/>
                  </a:lnTo>
                  <a:lnTo>
                    <a:pt x="1390650" y="200660"/>
                  </a:lnTo>
                  <a:lnTo>
                    <a:pt x="1395984" y="203327"/>
                  </a:lnTo>
                  <a:lnTo>
                    <a:pt x="1402080" y="205232"/>
                  </a:lnTo>
                  <a:lnTo>
                    <a:pt x="1408899" y="206629"/>
                  </a:lnTo>
                  <a:lnTo>
                    <a:pt x="1411097" y="207010"/>
                  </a:lnTo>
                  <a:lnTo>
                    <a:pt x="1414145" y="207264"/>
                  </a:lnTo>
                  <a:lnTo>
                    <a:pt x="1422019" y="207264"/>
                  </a:lnTo>
                  <a:lnTo>
                    <a:pt x="1427099" y="206629"/>
                  </a:lnTo>
                  <a:lnTo>
                    <a:pt x="1431798" y="205867"/>
                  </a:lnTo>
                  <a:lnTo>
                    <a:pt x="1437894" y="204597"/>
                  </a:lnTo>
                  <a:lnTo>
                    <a:pt x="1443228" y="199390"/>
                  </a:lnTo>
                  <a:close/>
                </a:path>
                <a:path w="1911985" h="791210">
                  <a:moveTo>
                    <a:pt x="1500759" y="787527"/>
                  </a:moveTo>
                  <a:lnTo>
                    <a:pt x="1499997" y="787527"/>
                  </a:lnTo>
                  <a:lnTo>
                    <a:pt x="1499743" y="787527"/>
                  </a:lnTo>
                  <a:lnTo>
                    <a:pt x="1499489" y="787781"/>
                  </a:lnTo>
                  <a:lnTo>
                    <a:pt x="1498092" y="788924"/>
                  </a:lnTo>
                  <a:lnTo>
                    <a:pt x="1495552" y="791083"/>
                  </a:lnTo>
                  <a:lnTo>
                    <a:pt x="1497457" y="791083"/>
                  </a:lnTo>
                  <a:lnTo>
                    <a:pt x="1497584" y="790956"/>
                  </a:lnTo>
                  <a:lnTo>
                    <a:pt x="1497965" y="790956"/>
                  </a:lnTo>
                  <a:lnTo>
                    <a:pt x="1499870" y="790321"/>
                  </a:lnTo>
                  <a:lnTo>
                    <a:pt x="1500759" y="787527"/>
                  </a:lnTo>
                  <a:close/>
                </a:path>
                <a:path w="1911985" h="791210">
                  <a:moveTo>
                    <a:pt x="1521587" y="766445"/>
                  </a:moveTo>
                  <a:lnTo>
                    <a:pt x="1520317" y="766445"/>
                  </a:lnTo>
                  <a:lnTo>
                    <a:pt x="1520190" y="766445"/>
                  </a:lnTo>
                  <a:lnTo>
                    <a:pt x="1520063" y="766572"/>
                  </a:lnTo>
                  <a:lnTo>
                    <a:pt x="1519936" y="766572"/>
                  </a:lnTo>
                  <a:lnTo>
                    <a:pt x="1517650" y="767842"/>
                  </a:lnTo>
                  <a:lnTo>
                    <a:pt x="1514729" y="770382"/>
                  </a:lnTo>
                  <a:lnTo>
                    <a:pt x="1513078" y="771017"/>
                  </a:lnTo>
                  <a:lnTo>
                    <a:pt x="1512570" y="771017"/>
                  </a:lnTo>
                  <a:lnTo>
                    <a:pt x="1507109" y="778510"/>
                  </a:lnTo>
                  <a:lnTo>
                    <a:pt x="1507998" y="778510"/>
                  </a:lnTo>
                  <a:lnTo>
                    <a:pt x="1508252" y="778383"/>
                  </a:lnTo>
                  <a:lnTo>
                    <a:pt x="1508633" y="778129"/>
                  </a:lnTo>
                  <a:lnTo>
                    <a:pt x="1512443" y="776097"/>
                  </a:lnTo>
                  <a:lnTo>
                    <a:pt x="1514729" y="774192"/>
                  </a:lnTo>
                  <a:lnTo>
                    <a:pt x="1518539" y="772287"/>
                  </a:lnTo>
                  <a:lnTo>
                    <a:pt x="1521333" y="770509"/>
                  </a:lnTo>
                  <a:lnTo>
                    <a:pt x="1521587" y="766445"/>
                  </a:lnTo>
                  <a:close/>
                </a:path>
                <a:path w="1911985" h="791210">
                  <a:moveTo>
                    <a:pt x="1633347" y="604647"/>
                  </a:moveTo>
                  <a:lnTo>
                    <a:pt x="1631442" y="605155"/>
                  </a:lnTo>
                  <a:lnTo>
                    <a:pt x="1630680" y="606171"/>
                  </a:lnTo>
                  <a:lnTo>
                    <a:pt x="1630807" y="606171"/>
                  </a:lnTo>
                  <a:lnTo>
                    <a:pt x="1631061" y="605917"/>
                  </a:lnTo>
                  <a:lnTo>
                    <a:pt x="1632585" y="605917"/>
                  </a:lnTo>
                  <a:lnTo>
                    <a:pt x="1633347" y="605282"/>
                  </a:lnTo>
                  <a:lnTo>
                    <a:pt x="1633347" y="604647"/>
                  </a:lnTo>
                  <a:close/>
                </a:path>
                <a:path w="1911985" h="791210">
                  <a:moveTo>
                    <a:pt x="1649857" y="599567"/>
                  </a:moveTo>
                  <a:lnTo>
                    <a:pt x="1646047" y="594995"/>
                  </a:lnTo>
                  <a:lnTo>
                    <a:pt x="1643634" y="594995"/>
                  </a:lnTo>
                  <a:lnTo>
                    <a:pt x="1643380" y="594995"/>
                  </a:lnTo>
                  <a:lnTo>
                    <a:pt x="1643253" y="595122"/>
                  </a:lnTo>
                  <a:lnTo>
                    <a:pt x="1640967" y="595757"/>
                  </a:lnTo>
                  <a:lnTo>
                    <a:pt x="1634109" y="595122"/>
                  </a:lnTo>
                  <a:lnTo>
                    <a:pt x="1634109" y="598932"/>
                  </a:lnTo>
                  <a:lnTo>
                    <a:pt x="1633347" y="600837"/>
                  </a:lnTo>
                  <a:lnTo>
                    <a:pt x="1633347" y="602742"/>
                  </a:lnTo>
                  <a:lnTo>
                    <a:pt x="1634109" y="604647"/>
                  </a:lnTo>
                  <a:lnTo>
                    <a:pt x="1637919" y="602107"/>
                  </a:lnTo>
                  <a:lnTo>
                    <a:pt x="1642491" y="600837"/>
                  </a:lnTo>
                  <a:lnTo>
                    <a:pt x="1647063" y="600202"/>
                  </a:lnTo>
                  <a:lnTo>
                    <a:pt x="1649857" y="599567"/>
                  </a:lnTo>
                  <a:close/>
                </a:path>
                <a:path w="1911985" h="791210">
                  <a:moveTo>
                    <a:pt x="1718310" y="349123"/>
                  </a:moveTo>
                  <a:lnTo>
                    <a:pt x="1716278" y="345059"/>
                  </a:lnTo>
                  <a:lnTo>
                    <a:pt x="1716278" y="343281"/>
                  </a:lnTo>
                  <a:lnTo>
                    <a:pt x="1717040" y="340741"/>
                  </a:lnTo>
                  <a:lnTo>
                    <a:pt x="1701038" y="338709"/>
                  </a:lnTo>
                  <a:lnTo>
                    <a:pt x="1699641" y="338709"/>
                  </a:lnTo>
                  <a:lnTo>
                    <a:pt x="1695958" y="338709"/>
                  </a:lnTo>
                  <a:lnTo>
                    <a:pt x="1696339" y="340995"/>
                  </a:lnTo>
                  <a:lnTo>
                    <a:pt x="1694942" y="343281"/>
                  </a:lnTo>
                  <a:lnTo>
                    <a:pt x="1693545" y="345821"/>
                  </a:lnTo>
                  <a:lnTo>
                    <a:pt x="1698117" y="345821"/>
                  </a:lnTo>
                  <a:lnTo>
                    <a:pt x="1703070" y="349250"/>
                  </a:lnTo>
                  <a:lnTo>
                    <a:pt x="1704594" y="349504"/>
                  </a:lnTo>
                  <a:lnTo>
                    <a:pt x="1708277" y="349504"/>
                  </a:lnTo>
                  <a:lnTo>
                    <a:pt x="1710690" y="349123"/>
                  </a:lnTo>
                  <a:lnTo>
                    <a:pt x="1718310" y="349123"/>
                  </a:lnTo>
                  <a:close/>
                </a:path>
                <a:path w="1911985" h="791210">
                  <a:moveTo>
                    <a:pt x="1911858" y="304673"/>
                  </a:moveTo>
                  <a:lnTo>
                    <a:pt x="1905635" y="302412"/>
                  </a:lnTo>
                  <a:lnTo>
                    <a:pt x="1899615" y="300393"/>
                  </a:lnTo>
                  <a:lnTo>
                    <a:pt x="1893620" y="298602"/>
                  </a:lnTo>
                  <a:lnTo>
                    <a:pt x="1887474" y="297053"/>
                  </a:lnTo>
                  <a:lnTo>
                    <a:pt x="1886585" y="297053"/>
                  </a:lnTo>
                  <a:lnTo>
                    <a:pt x="1885823" y="296926"/>
                  </a:lnTo>
                  <a:lnTo>
                    <a:pt x="1885061" y="296926"/>
                  </a:lnTo>
                  <a:lnTo>
                    <a:pt x="1877174" y="297637"/>
                  </a:lnTo>
                  <a:lnTo>
                    <a:pt x="1869782" y="299656"/>
                  </a:lnTo>
                  <a:lnTo>
                    <a:pt x="1863191" y="302933"/>
                  </a:lnTo>
                  <a:lnTo>
                    <a:pt x="1857756" y="307340"/>
                  </a:lnTo>
                  <a:lnTo>
                    <a:pt x="1853184" y="313702"/>
                  </a:lnTo>
                  <a:lnTo>
                    <a:pt x="1855470" y="315722"/>
                  </a:lnTo>
                  <a:lnTo>
                    <a:pt x="1862328" y="316357"/>
                  </a:lnTo>
                  <a:lnTo>
                    <a:pt x="1869694" y="316357"/>
                  </a:lnTo>
                  <a:lnTo>
                    <a:pt x="1871599" y="314325"/>
                  </a:lnTo>
                  <a:lnTo>
                    <a:pt x="1878330" y="314325"/>
                  </a:lnTo>
                  <a:lnTo>
                    <a:pt x="1880235" y="314464"/>
                  </a:lnTo>
                  <a:lnTo>
                    <a:pt x="1883791" y="314464"/>
                  </a:lnTo>
                  <a:lnTo>
                    <a:pt x="1900542" y="312928"/>
                  </a:lnTo>
                  <a:lnTo>
                    <a:pt x="1908822" y="309562"/>
                  </a:lnTo>
                  <a:lnTo>
                    <a:pt x="1911591" y="306209"/>
                  </a:lnTo>
                  <a:lnTo>
                    <a:pt x="1911858" y="304673"/>
                  </a:lnTo>
                  <a:close/>
                </a:path>
              </a:pathLst>
            </a:custGeom>
            <a:solidFill>
              <a:srgbClr val="0085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78426" y="2338705"/>
              <a:ext cx="336803" cy="27343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367276" y="2652775"/>
              <a:ext cx="312420" cy="156845"/>
            </a:xfrm>
            <a:custGeom>
              <a:avLst/>
              <a:gdLst/>
              <a:ahLst/>
              <a:cxnLst/>
              <a:rect l="l" t="t" r="r" b="b"/>
              <a:pathLst>
                <a:path w="312420" h="156844">
                  <a:moveTo>
                    <a:pt x="38735" y="132207"/>
                  </a:moveTo>
                  <a:lnTo>
                    <a:pt x="33020" y="132207"/>
                  </a:lnTo>
                  <a:lnTo>
                    <a:pt x="27559" y="129667"/>
                  </a:lnTo>
                  <a:lnTo>
                    <a:pt x="22098" y="129667"/>
                  </a:lnTo>
                  <a:lnTo>
                    <a:pt x="19431" y="129667"/>
                  </a:lnTo>
                  <a:lnTo>
                    <a:pt x="16764" y="130302"/>
                  </a:lnTo>
                  <a:lnTo>
                    <a:pt x="14478" y="132207"/>
                  </a:lnTo>
                  <a:lnTo>
                    <a:pt x="7620" y="137414"/>
                  </a:lnTo>
                  <a:lnTo>
                    <a:pt x="0" y="142494"/>
                  </a:lnTo>
                  <a:lnTo>
                    <a:pt x="762" y="147066"/>
                  </a:lnTo>
                  <a:lnTo>
                    <a:pt x="2032" y="151384"/>
                  </a:lnTo>
                  <a:lnTo>
                    <a:pt x="5969" y="156591"/>
                  </a:lnTo>
                  <a:lnTo>
                    <a:pt x="13970" y="156591"/>
                  </a:lnTo>
                  <a:lnTo>
                    <a:pt x="31115" y="139954"/>
                  </a:lnTo>
                  <a:lnTo>
                    <a:pt x="38735" y="132207"/>
                  </a:lnTo>
                  <a:close/>
                </a:path>
                <a:path w="312420" h="156844">
                  <a:moveTo>
                    <a:pt x="292100" y="26924"/>
                  </a:moveTo>
                  <a:lnTo>
                    <a:pt x="286766" y="26924"/>
                  </a:lnTo>
                  <a:lnTo>
                    <a:pt x="285242" y="28194"/>
                  </a:lnTo>
                  <a:lnTo>
                    <a:pt x="284530" y="29464"/>
                  </a:lnTo>
                  <a:lnTo>
                    <a:pt x="281432" y="35560"/>
                  </a:lnTo>
                  <a:lnTo>
                    <a:pt x="281940" y="35560"/>
                  </a:lnTo>
                  <a:lnTo>
                    <a:pt x="282194" y="35306"/>
                  </a:lnTo>
                  <a:lnTo>
                    <a:pt x="284480" y="33401"/>
                  </a:lnTo>
                  <a:lnTo>
                    <a:pt x="286766" y="32639"/>
                  </a:lnTo>
                  <a:lnTo>
                    <a:pt x="288290" y="30861"/>
                  </a:lnTo>
                  <a:lnTo>
                    <a:pt x="289814" y="29464"/>
                  </a:lnTo>
                  <a:lnTo>
                    <a:pt x="292100" y="26924"/>
                  </a:lnTo>
                  <a:close/>
                </a:path>
                <a:path w="312420" h="156844">
                  <a:moveTo>
                    <a:pt x="311912" y="0"/>
                  </a:moveTo>
                  <a:lnTo>
                    <a:pt x="310388" y="0"/>
                  </a:lnTo>
                  <a:lnTo>
                    <a:pt x="305816" y="1905"/>
                  </a:lnTo>
                  <a:lnTo>
                    <a:pt x="306578" y="2540"/>
                  </a:lnTo>
                  <a:lnTo>
                    <a:pt x="308330" y="2540"/>
                  </a:lnTo>
                  <a:lnTo>
                    <a:pt x="311912" y="0"/>
                  </a:lnTo>
                  <a:close/>
                </a:path>
              </a:pathLst>
            </a:custGeom>
            <a:solidFill>
              <a:srgbClr val="0085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71822" y="2703956"/>
              <a:ext cx="1249806" cy="1115187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3961765" y="2936620"/>
              <a:ext cx="30480" cy="53340"/>
            </a:xfrm>
            <a:custGeom>
              <a:avLst/>
              <a:gdLst/>
              <a:ahLst/>
              <a:cxnLst/>
              <a:rect l="l" t="t" r="r" b="b"/>
              <a:pathLst>
                <a:path w="30479" h="53339">
                  <a:moveTo>
                    <a:pt x="9144" y="0"/>
                  </a:moveTo>
                  <a:lnTo>
                    <a:pt x="5334" y="0"/>
                  </a:lnTo>
                  <a:lnTo>
                    <a:pt x="5334" y="7112"/>
                  </a:lnTo>
                  <a:lnTo>
                    <a:pt x="4572" y="11556"/>
                  </a:lnTo>
                  <a:lnTo>
                    <a:pt x="3048" y="16637"/>
                  </a:lnTo>
                  <a:lnTo>
                    <a:pt x="1524" y="20574"/>
                  </a:lnTo>
                  <a:lnTo>
                    <a:pt x="762" y="25018"/>
                  </a:lnTo>
                  <a:lnTo>
                    <a:pt x="762" y="30099"/>
                  </a:lnTo>
                  <a:lnTo>
                    <a:pt x="0" y="35941"/>
                  </a:lnTo>
                  <a:lnTo>
                    <a:pt x="1524" y="42418"/>
                  </a:lnTo>
                  <a:lnTo>
                    <a:pt x="5334" y="48133"/>
                  </a:lnTo>
                  <a:lnTo>
                    <a:pt x="7874" y="51562"/>
                  </a:lnTo>
                  <a:lnTo>
                    <a:pt x="10413" y="53340"/>
                  </a:lnTo>
                  <a:lnTo>
                    <a:pt x="14859" y="53340"/>
                  </a:lnTo>
                  <a:lnTo>
                    <a:pt x="16510" y="52831"/>
                  </a:lnTo>
                  <a:lnTo>
                    <a:pt x="18287" y="51943"/>
                  </a:lnTo>
                  <a:lnTo>
                    <a:pt x="23622" y="50037"/>
                  </a:lnTo>
                  <a:lnTo>
                    <a:pt x="27432" y="46228"/>
                  </a:lnTo>
                  <a:lnTo>
                    <a:pt x="28956" y="41783"/>
                  </a:lnTo>
                  <a:lnTo>
                    <a:pt x="30352" y="36576"/>
                  </a:lnTo>
                  <a:lnTo>
                    <a:pt x="28956" y="31496"/>
                  </a:lnTo>
                  <a:lnTo>
                    <a:pt x="26670" y="27559"/>
                  </a:lnTo>
                  <a:lnTo>
                    <a:pt x="24384" y="21209"/>
                  </a:lnTo>
                  <a:lnTo>
                    <a:pt x="19050" y="11556"/>
                  </a:lnTo>
                  <a:lnTo>
                    <a:pt x="16763" y="8381"/>
                  </a:lnTo>
                  <a:lnTo>
                    <a:pt x="14477" y="4445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0085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418586" y="3251326"/>
              <a:ext cx="106552" cy="20320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692781" y="1508505"/>
              <a:ext cx="1749425" cy="1040130"/>
            </a:xfrm>
            <a:custGeom>
              <a:avLst/>
              <a:gdLst/>
              <a:ahLst/>
              <a:cxnLst/>
              <a:rect l="l" t="t" r="r" b="b"/>
              <a:pathLst>
                <a:path w="1749425" h="1040130">
                  <a:moveTo>
                    <a:pt x="16002" y="604139"/>
                  </a:moveTo>
                  <a:lnTo>
                    <a:pt x="13716" y="601472"/>
                  </a:lnTo>
                  <a:lnTo>
                    <a:pt x="13462" y="601345"/>
                  </a:lnTo>
                  <a:lnTo>
                    <a:pt x="13081" y="601218"/>
                  </a:lnTo>
                  <a:lnTo>
                    <a:pt x="12700" y="601218"/>
                  </a:lnTo>
                  <a:lnTo>
                    <a:pt x="9398" y="601218"/>
                  </a:lnTo>
                  <a:lnTo>
                    <a:pt x="3683" y="608076"/>
                  </a:lnTo>
                  <a:lnTo>
                    <a:pt x="0" y="611124"/>
                  </a:lnTo>
                  <a:lnTo>
                    <a:pt x="2286" y="611759"/>
                  </a:lnTo>
                  <a:lnTo>
                    <a:pt x="3810" y="614299"/>
                  </a:lnTo>
                  <a:lnTo>
                    <a:pt x="4318" y="614934"/>
                  </a:lnTo>
                  <a:lnTo>
                    <a:pt x="4699" y="615188"/>
                  </a:lnTo>
                  <a:lnTo>
                    <a:pt x="5969" y="615188"/>
                  </a:lnTo>
                  <a:lnTo>
                    <a:pt x="6604" y="614172"/>
                  </a:lnTo>
                  <a:lnTo>
                    <a:pt x="7747" y="613791"/>
                  </a:lnTo>
                  <a:lnTo>
                    <a:pt x="9144" y="613029"/>
                  </a:lnTo>
                  <a:lnTo>
                    <a:pt x="9144" y="611124"/>
                  </a:lnTo>
                  <a:lnTo>
                    <a:pt x="10668" y="609854"/>
                  </a:lnTo>
                  <a:lnTo>
                    <a:pt x="12319" y="608584"/>
                  </a:lnTo>
                  <a:lnTo>
                    <a:pt x="16002" y="604139"/>
                  </a:lnTo>
                  <a:close/>
                </a:path>
                <a:path w="1749425" h="1040130">
                  <a:moveTo>
                    <a:pt x="16764" y="625983"/>
                  </a:moveTo>
                  <a:lnTo>
                    <a:pt x="16002" y="620776"/>
                  </a:lnTo>
                  <a:lnTo>
                    <a:pt x="14097" y="620776"/>
                  </a:lnTo>
                  <a:lnTo>
                    <a:pt x="13970" y="620649"/>
                  </a:lnTo>
                  <a:lnTo>
                    <a:pt x="13589" y="620649"/>
                  </a:lnTo>
                  <a:lnTo>
                    <a:pt x="13208" y="620649"/>
                  </a:lnTo>
                  <a:lnTo>
                    <a:pt x="12700" y="620776"/>
                  </a:lnTo>
                  <a:lnTo>
                    <a:pt x="11430" y="621411"/>
                  </a:lnTo>
                  <a:lnTo>
                    <a:pt x="9144" y="623316"/>
                  </a:lnTo>
                  <a:lnTo>
                    <a:pt x="4572" y="623316"/>
                  </a:lnTo>
                  <a:lnTo>
                    <a:pt x="7747" y="625221"/>
                  </a:lnTo>
                  <a:lnTo>
                    <a:pt x="10033" y="626745"/>
                  </a:lnTo>
                  <a:lnTo>
                    <a:pt x="10922" y="628523"/>
                  </a:lnTo>
                  <a:lnTo>
                    <a:pt x="12700" y="628523"/>
                  </a:lnTo>
                  <a:lnTo>
                    <a:pt x="13208" y="628269"/>
                  </a:lnTo>
                  <a:lnTo>
                    <a:pt x="13716" y="627888"/>
                  </a:lnTo>
                  <a:lnTo>
                    <a:pt x="16764" y="625983"/>
                  </a:lnTo>
                  <a:close/>
                </a:path>
                <a:path w="1749425" h="1040130">
                  <a:moveTo>
                    <a:pt x="19685" y="636778"/>
                  </a:moveTo>
                  <a:lnTo>
                    <a:pt x="19177" y="636778"/>
                  </a:lnTo>
                  <a:lnTo>
                    <a:pt x="19050" y="636778"/>
                  </a:lnTo>
                  <a:lnTo>
                    <a:pt x="18415" y="638048"/>
                  </a:lnTo>
                  <a:lnTo>
                    <a:pt x="14986" y="641985"/>
                  </a:lnTo>
                  <a:lnTo>
                    <a:pt x="16764" y="641985"/>
                  </a:lnTo>
                  <a:lnTo>
                    <a:pt x="18288" y="641350"/>
                  </a:lnTo>
                  <a:lnTo>
                    <a:pt x="19685" y="636778"/>
                  </a:lnTo>
                  <a:close/>
                </a:path>
                <a:path w="1749425" h="1040130">
                  <a:moveTo>
                    <a:pt x="22860" y="643255"/>
                  </a:moveTo>
                  <a:lnTo>
                    <a:pt x="20574" y="643255"/>
                  </a:lnTo>
                  <a:lnTo>
                    <a:pt x="18288" y="643255"/>
                  </a:lnTo>
                  <a:lnTo>
                    <a:pt x="16764" y="645795"/>
                  </a:lnTo>
                  <a:lnTo>
                    <a:pt x="21336" y="645795"/>
                  </a:lnTo>
                  <a:lnTo>
                    <a:pt x="22860" y="643255"/>
                  </a:lnTo>
                  <a:close/>
                </a:path>
                <a:path w="1749425" h="1040130">
                  <a:moveTo>
                    <a:pt x="22860" y="627888"/>
                  </a:moveTo>
                  <a:lnTo>
                    <a:pt x="21336" y="627888"/>
                  </a:lnTo>
                  <a:lnTo>
                    <a:pt x="19050" y="627888"/>
                  </a:lnTo>
                  <a:lnTo>
                    <a:pt x="16764" y="629793"/>
                  </a:lnTo>
                  <a:lnTo>
                    <a:pt x="19050" y="630428"/>
                  </a:lnTo>
                  <a:lnTo>
                    <a:pt x="20574" y="630428"/>
                  </a:lnTo>
                  <a:lnTo>
                    <a:pt x="22860" y="627888"/>
                  </a:lnTo>
                  <a:close/>
                </a:path>
                <a:path w="1749425" h="1040130">
                  <a:moveTo>
                    <a:pt x="41021" y="686181"/>
                  </a:moveTo>
                  <a:lnTo>
                    <a:pt x="40513" y="686181"/>
                  </a:lnTo>
                  <a:lnTo>
                    <a:pt x="38862" y="688848"/>
                  </a:lnTo>
                  <a:lnTo>
                    <a:pt x="38862" y="691388"/>
                  </a:lnTo>
                  <a:lnTo>
                    <a:pt x="39497" y="691388"/>
                  </a:lnTo>
                  <a:lnTo>
                    <a:pt x="41021" y="686181"/>
                  </a:lnTo>
                  <a:close/>
                </a:path>
                <a:path w="1749425" h="1040130">
                  <a:moveTo>
                    <a:pt x="89027" y="557022"/>
                  </a:moveTo>
                  <a:lnTo>
                    <a:pt x="88900" y="556768"/>
                  </a:lnTo>
                  <a:lnTo>
                    <a:pt x="88646" y="556768"/>
                  </a:lnTo>
                  <a:lnTo>
                    <a:pt x="88011" y="556768"/>
                  </a:lnTo>
                  <a:lnTo>
                    <a:pt x="86614" y="558546"/>
                  </a:lnTo>
                  <a:lnTo>
                    <a:pt x="84455" y="560451"/>
                  </a:lnTo>
                  <a:lnTo>
                    <a:pt x="82169" y="562991"/>
                  </a:lnTo>
                  <a:lnTo>
                    <a:pt x="86741" y="565531"/>
                  </a:lnTo>
                  <a:lnTo>
                    <a:pt x="86995" y="565658"/>
                  </a:lnTo>
                  <a:lnTo>
                    <a:pt x="89027" y="565658"/>
                  </a:lnTo>
                  <a:lnTo>
                    <a:pt x="89027" y="557022"/>
                  </a:lnTo>
                  <a:close/>
                </a:path>
                <a:path w="1749425" h="1040130">
                  <a:moveTo>
                    <a:pt x="157988" y="957961"/>
                  </a:moveTo>
                  <a:lnTo>
                    <a:pt x="151765" y="957961"/>
                  </a:lnTo>
                  <a:lnTo>
                    <a:pt x="153035" y="955167"/>
                  </a:lnTo>
                  <a:lnTo>
                    <a:pt x="153670" y="953516"/>
                  </a:lnTo>
                  <a:lnTo>
                    <a:pt x="153670" y="953008"/>
                  </a:lnTo>
                  <a:lnTo>
                    <a:pt x="153543" y="952754"/>
                  </a:lnTo>
                  <a:lnTo>
                    <a:pt x="153162" y="952754"/>
                  </a:lnTo>
                  <a:lnTo>
                    <a:pt x="151384" y="952754"/>
                  </a:lnTo>
                  <a:lnTo>
                    <a:pt x="146304" y="957199"/>
                  </a:lnTo>
                  <a:lnTo>
                    <a:pt x="143129" y="959866"/>
                  </a:lnTo>
                  <a:lnTo>
                    <a:pt x="141478" y="960755"/>
                  </a:lnTo>
                  <a:lnTo>
                    <a:pt x="141478" y="960882"/>
                  </a:lnTo>
                  <a:lnTo>
                    <a:pt x="143383" y="960882"/>
                  </a:lnTo>
                  <a:lnTo>
                    <a:pt x="145923" y="960501"/>
                  </a:lnTo>
                  <a:lnTo>
                    <a:pt x="151384" y="960501"/>
                  </a:lnTo>
                  <a:lnTo>
                    <a:pt x="150749" y="961136"/>
                  </a:lnTo>
                  <a:lnTo>
                    <a:pt x="152273" y="962406"/>
                  </a:lnTo>
                  <a:lnTo>
                    <a:pt x="152400" y="962660"/>
                  </a:lnTo>
                  <a:lnTo>
                    <a:pt x="152654" y="962787"/>
                  </a:lnTo>
                  <a:lnTo>
                    <a:pt x="154813" y="962787"/>
                  </a:lnTo>
                  <a:lnTo>
                    <a:pt x="157988" y="957961"/>
                  </a:lnTo>
                  <a:close/>
                </a:path>
                <a:path w="1749425" h="1040130">
                  <a:moveTo>
                    <a:pt x="247269" y="907161"/>
                  </a:moveTo>
                  <a:lnTo>
                    <a:pt x="245618" y="900938"/>
                  </a:lnTo>
                  <a:lnTo>
                    <a:pt x="245364" y="900684"/>
                  </a:lnTo>
                  <a:lnTo>
                    <a:pt x="244856" y="900684"/>
                  </a:lnTo>
                  <a:lnTo>
                    <a:pt x="242316" y="900684"/>
                  </a:lnTo>
                  <a:lnTo>
                    <a:pt x="235585" y="906907"/>
                  </a:lnTo>
                  <a:lnTo>
                    <a:pt x="233553" y="911733"/>
                  </a:lnTo>
                  <a:lnTo>
                    <a:pt x="232029" y="917575"/>
                  </a:lnTo>
                  <a:lnTo>
                    <a:pt x="234315" y="923925"/>
                  </a:lnTo>
                  <a:lnTo>
                    <a:pt x="240411" y="927735"/>
                  </a:lnTo>
                  <a:lnTo>
                    <a:pt x="241681" y="928624"/>
                  </a:lnTo>
                  <a:lnTo>
                    <a:pt x="242443" y="929005"/>
                  </a:lnTo>
                  <a:lnTo>
                    <a:pt x="244983" y="929005"/>
                  </a:lnTo>
                  <a:lnTo>
                    <a:pt x="242443" y="922528"/>
                  </a:lnTo>
                  <a:lnTo>
                    <a:pt x="244348" y="919480"/>
                  </a:lnTo>
                  <a:lnTo>
                    <a:pt x="246634" y="913638"/>
                  </a:lnTo>
                  <a:lnTo>
                    <a:pt x="247269" y="907161"/>
                  </a:lnTo>
                  <a:close/>
                </a:path>
                <a:path w="1749425" h="1040130">
                  <a:moveTo>
                    <a:pt x="250317" y="937387"/>
                  </a:moveTo>
                  <a:lnTo>
                    <a:pt x="242697" y="937387"/>
                  </a:lnTo>
                  <a:lnTo>
                    <a:pt x="246126" y="932561"/>
                  </a:lnTo>
                  <a:lnTo>
                    <a:pt x="243586" y="932561"/>
                  </a:lnTo>
                  <a:lnTo>
                    <a:pt x="243205" y="932561"/>
                  </a:lnTo>
                  <a:lnTo>
                    <a:pt x="242697" y="932688"/>
                  </a:lnTo>
                  <a:lnTo>
                    <a:pt x="237744" y="934466"/>
                  </a:lnTo>
                  <a:lnTo>
                    <a:pt x="234442" y="938911"/>
                  </a:lnTo>
                  <a:lnTo>
                    <a:pt x="231013" y="938911"/>
                  </a:lnTo>
                  <a:lnTo>
                    <a:pt x="230378" y="938657"/>
                  </a:lnTo>
                  <a:lnTo>
                    <a:pt x="228092" y="936244"/>
                  </a:lnTo>
                  <a:lnTo>
                    <a:pt x="227076" y="934720"/>
                  </a:lnTo>
                  <a:lnTo>
                    <a:pt x="226187" y="934720"/>
                  </a:lnTo>
                  <a:lnTo>
                    <a:pt x="226060" y="935482"/>
                  </a:lnTo>
                  <a:lnTo>
                    <a:pt x="226060" y="941959"/>
                  </a:lnTo>
                  <a:lnTo>
                    <a:pt x="228981" y="942594"/>
                  </a:lnTo>
                  <a:lnTo>
                    <a:pt x="228981" y="954151"/>
                  </a:lnTo>
                  <a:lnTo>
                    <a:pt x="232029" y="959866"/>
                  </a:lnTo>
                  <a:lnTo>
                    <a:pt x="232029" y="963803"/>
                  </a:lnTo>
                  <a:lnTo>
                    <a:pt x="231394" y="967359"/>
                  </a:lnTo>
                  <a:lnTo>
                    <a:pt x="231902" y="970661"/>
                  </a:lnTo>
                  <a:lnTo>
                    <a:pt x="234061" y="970661"/>
                  </a:lnTo>
                  <a:lnTo>
                    <a:pt x="234569" y="970534"/>
                  </a:lnTo>
                  <a:lnTo>
                    <a:pt x="235204" y="970153"/>
                  </a:lnTo>
                  <a:lnTo>
                    <a:pt x="238125" y="967613"/>
                  </a:lnTo>
                  <a:lnTo>
                    <a:pt x="248031" y="967613"/>
                  </a:lnTo>
                  <a:lnTo>
                    <a:pt x="248793" y="959866"/>
                  </a:lnTo>
                  <a:lnTo>
                    <a:pt x="248793" y="952246"/>
                  </a:lnTo>
                  <a:lnTo>
                    <a:pt x="250317" y="937387"/>
                  </a:lnTo>
                  <a:close/>
                </a:path>
                <a:path w="1749425" h="1040130">
                  <a:moveTo>
                    <a:pt x="268605" y="672211"/>
                  </a:moveTo>
                  <a:lnTo>
                    <a:pt x="264795" y="667004"/>
                  </a:lnTo>
                  <a:lnTo>
                    <a:pt x="264033" y="664464"/>
                  </a:lnTo>
                  <a:lnTo>
                    <a:pt x="262509" y="661162"/>
                  </a:lnTo>
                  <a:lnTo>
                    <a:pt x="259461" y="663194"/>
                  </a:lnTo>
                  <a:lnTo>
                    <a:pt x="256413" y="661924"/>
                  </a:lnTo>
                  <a:lnTo>
                    <a:pt x="255905" y="661416"/>
                  </a:lnTo>
                  <a:lnTo>
                    <a:pt x="255397" y="661162"/>
                  </a:lnTo>
                  <a:lnTo>
                    <a:pt x="254889" y="661162"/>
                  </a:lnTo>
                  <a:lnTo>
                    <a:pt x="253492" y="661162"/>
                  </a:lnTo>
                  <a:lnTo>
                    <a:pt x="252476" y="663321"/>
                  </a:lnTo>
                  <a:lnTo>
                    <a:pt x="251841" y="665734"/>
                  </a:lnTo>
                  <a:lnTo>
                    <a:pt x="250317" y="668274"/>
                  </a:lnTo>
                  <a:lnTo>
                    <a:pt x="253365" y="669671"/>
                  </a:lnTo>
                  <a:lnTo>
                    <a:pt x="256413" y="671576"/>
                  </a:lnTo>
                  <a:lnTo>
                    <a:pt x="258064" y="672973"/>
                  </a:lnTo>
                  <a:lnTo>
                    <a:pt x="258064" y="674751"/>
                  </a:lnTo>
                  <a:lnTo>
                    <a:pt x="258826" y="674751"/>
                  </a:lnTo>
                  <a:lnTo>
                    <a:pt x="259080" y="674624"/>
                  </a:lnTo>
                  <a:lnTo>
                    <a:pt x="259715" y="673735"/>
                  </a:lnTo>
                  <a:lnTo>
                    <a:pt x="261239" y="673735"/>
                  </a:lnTo>
                  <a:lnTo>
                    <a:pt x="262636" y="675767"/>
                  </a:lnTo>
                  <a:lnTo>
                    <a:pt x="264541" y="675767"/>
                  </a:lnTo>
                  <a:lnTo>
                    <a:pt x="265049" y="675513"/>
                  </a:lnTo>
                  <a:lnTo>
                    <a:pt x="265557" y="674751"/>
                  </a:lnTo>
                  <a:lnTo>
                    <a:pt x="268605" y="672211"/>
                  </a:lnTo>
                  <a:close/>
                </a:path>
                <a:path w="1749425" h="1040130">
                  <a:moveTo>
                    <a:pt x="287655" y="652653"/>
                  </a:moveTo>
                  <a:lnTo>
                    <a:pt x="286766" y="652653"/>
                  </a:lnTo>
                  <a:lnTo>
                    <a:pt x="286639" y="652653"/>
                  </a:lnTo>
                  <a:lnTo>
                    <a:pt x="286385" y="652907"/>
                  </a:lnTo>
                  <a:lnTo>
                    <a:pt x="286131" y="653542"/>
                  </a:lnTo>
                  <a:lnTo>
                    <a:pt x="286131" y="655574"/>
                  </a:lnTo>
                  <a:lnTo>
                    <a:pt x="284099" y="659384"/>
                  </a:lnTo>
                  <a:lnTo>
                    <a:pt x="281686" y="659384"/>
                  </a:lnTo>
                  <a:lnTo>
                    <a:pt x="281178" y="659130"/>
                  </a:lnTo>
                  <a:lnTo>
                    <a:pt x="280797" y="658622"/>
                  </a:lnTo>
                  <a:lnTo>
                    <a:pt x="278892" y="657098"/>
                  </a:lnTo>
                  <a:lnTo>
                    <a:pt x="276987" y="653669"/>
                  </a:lnTo>
                  <a:lnTo>
                    <a:pt x="275209" y="653669"/>
                  </a:lnTo>
                  <a:lnTo>
                    <a:pt x="274701" y="654177"/>
                  </a:lnTo>
                  <a:lnTo>
                    <a:pt x="273304" y="655320"/>
                  </a:lnTo>
                  <a:lnTo>
                    <a:pt x="271399" y="657479"/>
                  </a:lnTo>
                  <a:lnTo>
                    <a:pt x="269494" y="657479"/>
                  </a:lnTo>
                  <a:lnTo>
                    <a:pt x="269367" y="657352"/>
                  </a:lnTo>
                  <a:lnTo>
                    <a:pt x="267970" y="657352"/>
                  </a:lnTo>
                  <a:lnTo>
                    <a:pt x="268732" y="659638"/>
                  </a:lnTo>
                  <a:lnTo>
                    <a:pt x="270129" y="661924"/>
                  </a:lnTo>
                  <a:lnTo>
                    <a:pt x="272415" y="664464"/>
                  </a:lnTo>
                  <a:lnTo>
                    <a:pt x="273939" y="667639"/>
                  </a:lnTo>
                  <a:lnTo>
                    <a:pt x="276225" y="670179"/>
                  </a:lnTo>
                  <a:lnTo>
                    <a:pt x="280035" y="672846"/>
                  </a:lnTo>
                  <a:lnTo>
                    <a:pt x="281559" y="674116"/>
                  </a:lnTo>
                  <a:lnTo>
                    <a:pt x="283845" y="675386"/>
                  </a:lnTo>
                  <a:lnTo>
                    <a:pt x="284226" y="675767"/>
                  </a:lnTo>
                  <a:lnTo>
                    <a:pt x="284480" y="675894"/>
                  </a:lnTo>
                  <a:lnTo>
                    <a:pt x="285369" y="675894"/>
                  </a:lnTo>
                  <a:lnTo>
                    <a:pt x="283972" y="672846"/>
                  </a:lnTo>
                  <a:lnTo>
                    <a:pt x="285369" y="667004"/>
                  </a:lnTo>
                  <a:lnTo>
                    <a:pt x="287655" y="666369"/>
                  </a:lnTo>
                  <a:lnTo>
                    <a:pt x="287655" y="652653"/>
                  </a:lnTo>
                  <a:close/>
                </a:path>
                <a:path w="1749425" h="1040130">
                  <a:moveTo>
                    <a:pt x="334772" y="982345"/>
                  </a:moveTo>
                  <a:lnTo>
                    <a:pt x="330962" y="982345"/>
                  </a:lnTo>
                  <a:lnTo>
                    <a:pt x="327152" y="982345"/>
                  </a:lnTo>
                  <a:lnTo>
                    <a:pt x="315849" y="984885"/>
                  </a:lnTo>
                  <a:lnTo>
                    <a:pt x="308229" y="984885"/>
                  </a:lnTo>
                  <a:lnTo>
                    <a:pt x="304419" y="982980"/>
                  </a:lnTo>
                  <a:lnTo>
                    <a:pt x="292227" y="982980"/>
                  </a:lnTo>
                  <a:lnTo>
                    <a:pt x="286004" y="983361"/>
                  </a:lnTo>
                  <a:lnTo>
                    <a:pt x="291465" y="992632"/>
                  </a:lnTo>
                  <a:lnTo>
                    <a:pt x="292989" y="993267"/>
                  </a:lnTo>
                  <a:lnTo>
                    <a:pt x="300482" y="994537"/>
                  </a:lnTo>
                  <a:lnTo>
                    <a:pt x="308991" y="995807"/>
                  </a:lnTo>
                  <a:lnTo>
                    <a:pt x="317246" y="1005459"/>
                  </a:lnTo>
                  <a:lnTo>
                    <a:pt x="327914" y="1005459"/>
                  </a:lnTo>
                  <a:lnTo>
                    <a:pt x="330200" y="1004189"/>
                  </a:lnTo>
                  <a:lnTo>
                    <a:pt x="327152" y="999109"/>
                  </a:lnTo>
                  <a:lnTo>
                    <a:pt x="321818" y="995299"/>
                  </a:lnTo>
                  <a:lnTo>
                    <a:pt x="324993" y="992632"/>
                  </a:lnTo>
                  <a:lnTo>
                    <a:pt x="327152" y="990092"/>
                  </a:lnTo>
                  <a:lnTo>
                    <a:pt x="334772" y="982345"/>
                  </a:lnTo>
                  <a:close/>
                </a:path>
                <a:path w="1749425" h="1040130">
                  <a:moveTo>
                    <a:pt x="378841" y="612013"/>
                  </a:moveTo>
                  <a:lnTo>
                    <a:pt x="378714" y="611886"/>
                  </a:lnTo>
                  <a:lnTo>
                    <a:pt x="378460" y="611886"/>
                  </a:lnTo>
                  <a:lnTo>
                    <a:pt x="376555" y="611886"/>
                  </a:lnTo>
                  <a:lnTo>
                    <a:pt x="369062" y="620776"/>
                  </a:lnTo>
                  <a:lnTo>
                    <a:pt x="369062" y="628650"/>
                  </a:lnTo>
                  <a:lnTo>
                    <a:pt x="368046" y="633730"/>
                  </a:lnTo>
                  <a:lnTo>
                    <a:pt x="369443" y="633730"/>
                  </a:lnTo>
                  <a:lnTo>
                    <a:pt x="369824" y="633349"/>
                  </a:lnTo>
                  <a:lnTo>
                    <a:pt x="370586" y="632333"/>
                  </a:lnTo>
                  <a:lnTo>
                    <a:pt x="374396" y="626618"/>
                  </a:lnTo>
                  <a:lnTo>
                    <a:pt x="377444" y="619506"/>
                  </a:lnTo>
                  <a:lnTo>
                    <a:pt x="378841" y="612394"/>
                  </a:lnTo>
                  <a:lnTo>
                    <a:pt x="378841" y="612013"/>
                  </a:lnTo>
                  <a:close/>
                </a:path>
                <a:path w="1749425" h="1040130">
                  <a:moveTo>
                    <a:pt x="398653" y="559816"/>
                  </a:moveTo>
                  <a:lnTo>
                    <a:pt x="398526" y="559181"/>
                  </a:lnTo>
                  <a:lnTo>
                    <a:pt x="398018" y="559054"/>
                  </a:lnTo>
                  <a:lnTo>
                    <a:pt x="397256" y="559054"/>
                  </a:lnTo>
                  <a:lnTo>
                    <a:pt x="395478" y="559054"/>
                  </a:lnTo>
                  <a:lnTo>
                    <a:pt x="392557" y="560451"/>
                  </a:lnTo>
                  <a:lnTo>
                    <a:pt x="388620" y="563753"/>
                  </a:lnTo>
                  <a:lnTo>
                    <a:pt x="391287" y="566420"/>
                  </a:lnTo>
                  <a:lnTo>
                    <a:pt x="395351" y="566420"/>
                  </a:lnTo>
                  <a:lnTo>
                    <a:pt x="396240" y="566166"/>
                  </a:lnTo>
                  <a:lnTo>
                    <a:pt x="397129" y="565531"/>
                  </a:lnTo>
                  <a:lnTo>
                    <a:pt x="398653" y="563626"/>
                  </a:lnTo>
                  <a:lnTo>
                    <a:pt x="398653" y="559816"/>
                  </a:lnTo>
                  <a:close/>
                </a:path>
                <a:path w="1749425" h="1040130">
                  <a:moveTo>
                    <a:pt x="422554" y="599567"/>
                  </a:moveTo>
                  <a:lnTo>
                    <a:pt x="422363" y="598297"/>
                  </a:lnTo>
                  <a:lnTo>
                    <a:pt x="422275" y="597662"/>
                  </a:lnTo>
                  <a:lnTo>
                    <a:pt x="419989" y="600202"/>
                  </a:lnTo>
                  <a:lnTo>
                    <a:pt x="422554" y="599567"/>
                  </a:lnTo>
                  <a:close/>
                </a:path>
                <a:path w="1749425" h="1040130">
                  <a:moveTo>
                    <a:pt x="437515" y="594233"/>
                  </a:moveTo>
                  <a:lnTo>
                    <a:pt x="435864" y="590931"/>
                  </a:lnTo>
                  <a:lnTo>
                    <a:pt x="435229" y="589280"/>
                  </a:lnTo>
                  <a:lnTo>
                    <a:pt x="434975" y="588391"/>
                  </a:lnTo>
                  <a:lnTo>
                    <a:pt x="433959" y="588010"/>
                  </a:lnTo>
                  <a:lnTo>
                    <a:pt x="432689" y="588010"/>
                  </a:lnTo>
                  <a:lnTo>
                    <a:pt x="430276" y="588010"/>
                  </a:lnTo>
                  <a:lnTo>
                    <a:pt x="426720" y="589153"/>
                  </a:lnTo>
                  <a:lnTo>
                    <a:pt x="423799" y="589915"/>
                  </a:lnTo>
                  <a:lnTo>
                    <a:pt x="418465" y="590550"/>
                  </a:lnTo>
                  <a:lnTo>
                    <a:pt x="426847" y="592582"/>
                  </a:lnTo>
                  <a:lnTo>
                    <a:pt x="430657" y="593852"/>
                  </a:lnTo>
                  <a:lnTo>
                    <a:pt x="431927" y="594106"/>
                  </a:lnTo>
                  <a:lnTo>
                    <a:pt x="432943" y="594233"/>
                  </a:lnTo>
                  <a:lnTo>
                    <a:pt x="437515" y="594233"/>
                  </a:lnTo>
                  <a:close/>
                </a:path>
                <a:path w="1749425" h="1040130">
                  <a:moveTo>
                    <a:pt x="442391" y="597281"/>
                  </a:moveTo>
                  <a:lnTo>
                    <a:pt x="441452" y="596646"/>
                  </a:lnTo>
                  <a:lnTo>
                    <a:pt x="436372" y="596646"/>
                  </a:lnTo>
                  <a:lnTo>
                    <a:pt x="431673" y="597281"/>
                  </a:lnTo>
                  <a:lnTo>
                    <a:pt x="422554" y="599567"/>
                  </a:lnTo>
                  <a:lnTo>
                    <a:pt x="423799" y="607949"/>
                  </a:lnTo>
                  <a:lnTo>
                    <a:pt x="424180" y="609727"/>
                  </a:lnTo>
                  <a:lnTo>
                    <a:pt x="424815" y="610362"/>
                  </a:lnTo>
                  <a:lnTo>
                    <a:pt x="429260" y="610362"/>
                  </a:lnTo>
                  <a:lnTo>
                    <a:pt x="436245" y="600329"/>
                  </a:lnTo>
                  <a:lnTo>
                    <a:pt x="439801" y="598297"/>
                  </a:lnTo>
                  <a:lnTo>
                    <a:pt x="441934" y="597281"/>
                  </a:lnTo>
                  <a:lnTo>
                    <a:pt x="442391" y="597281"/>
                  </a:lnTo>
                  <a:close/>
                </a:path>
                <a:path w="1749425" h="1040130">
                  <a:moveTo>
                    <a:pt x="485394" y="1028827"/>
                  </a:moveTo>
                  <a:lnTo>
                    <a:pt x="484251" y="1028827"/>
                  </a:lnTo>
                  <a:lnTo>
                    <a:pt x="480060" y="1029843"/>
                  </a:lnTo>
                  <a:lnTo>
                    <a:pt x="470154" y="1029843"/>
                  </a:lnTo>
                  <a:lnTo>
                    <a:pt x="464058" y="1026668"/>
                  </a:lnTo>
                  <a:lnTo>
                    <a:pt x="453517" y="1026668"/>
                  </a:lnTo>
                  <a:lnTo>
                    <a:pt x="444373" y="1025398"/>
                  </a:lnTo>
                  <a:lnTo>
                    <a:pt x="443992" y="1025398"/>
                  </a:lnTo>
                  <a:lnTo>
                    <a:pt x="443611" y="1025271"/>
                  </a:lnTo>
                  <a:lnTo>
                    <a:pt x="443357" y="1025271"/>
                  </a:lnTo>
                  <a:lnTo>
                    <a:pt x="440436" y="1025271"/>
                  </a:lnTo>
                  <a:lnTo>
                    <a:pt x="443992" y="1028192"/>
                  </a:lnTo>
                  <a:lnTo>
                    <a:pt x="448945" y="1031240"/>
                  </a:lnTo>
                  <a:lnTo>
                    <a:pt x="452247" y="1034034"/>
                  </a:lnTo>
                  <a:lnTo>
                    <a:pt x="456692" y="1035812"/>
                  </a:lnTo>
                  <a:lnTo>
                    <a:pt x="462026" y="1035812"/>
                  </a:lnTo>
                  <a:lnTo>
                    <a:pt x="462661" y="1035685"/>
                  </a:lnTo>
                  <a:lnTo>
                    <a:pt x="463296" y="1035685"/>
                  </a:lnTo>
                  <a:lnTo>
                    <a:pt x="467233" y="1035050"/>
                  </a:lnTo>
                  <a:lnTo>
                    <a:pt x="478663" y="1035050"/>
                  </a:lnTo>
                  <a:lnTo>
                    <a:pt x="482346" y="1030478"/>
                  </a:lnTo>
                  <a:lnTo>
                    <a:pt x="485267" y="1028954"/>
                  </a:lnTo>
                  <a:lnTo>
                    <a:pt x="485394" y="1028827"/>
                  </a:lnTo>
                  <a:close/>
                </a:path>
                <a:path w="1749425" h="1040130">
                  <a:moveTo>
                    <a:pt x="601091" y="1034415"/>
                  </a:moveTo>
                  <a:lnTo>
                    <a:pt x="597281" y="1032510"/>
                  </a:lnTo>
                  <a:lnTo>
                    <a:pt x="594233" y="1031240"/>
                  </a:lnTo>
                  <a:lnTo>
                    <a:pt x="592201" y="1029970"/>
                  </a:lnTo>
                  <a:lnTo>
                    <a:pt x="598030" y="1026680"/>
                  </a:lnTo>
                  <a:lnTo>
                    <a:pt x="591947" y="1028573"/>
                  </a:lnTo>
                  <a:lnTo>
                    <a:pt x="585851" y="1029335"/>
                  </a:lnTo>
                  <a:lnTo>
                    <a:pt x="580136" y="1029970"/>
                  </a:lnTo>
                  <a:lnTo>
                    <a:pt x="580986" y="1029970"/>
                  </a:lnTo>
                  <a:lnTo>
                    <a:pt x="576707" y="1031875"/>
                  </a:lnTo>
                  <a:lnTo>
                    <a:pt x="572122" y="1033780"/>
                  </a:lnTo>
                  <a:lnTo>
                    <a:pt x="568312" y="1035685"/>
                  </a:lnTo>
                  <a:lnTo>
                    <a:pt x="576707" y="1040130"/>
                  </a:lnTo>
                  <a:lnTo>
                    <a:pt x="583565" y="1040130"/>
                  </a:lnTo>
                  <a:lnTo>
                    <a:pt x="589648" y="1034415"/>
                  </a:lnTo>
                  <a:lnTo>
                    <a:pt x="601091" y="1034415"/>
                  </a:lnTo>
                  <a:close/>
                </a:path>
                <a:path w="1749425" h="1040130">
                  <a:moveTo>
                    <a:pt x="604139" y="1023239"/>
                  </a:moveTo>
                  <a:lnTo>
                    <a:pt x="603872" y="1023239"/>
                  </a:lnTo>
                  <a:lnTo>
                    <a:pt x="603377" y="1023493"/>
                  </a:lnTo>
                  <a:lnTo>
                    <a:pt x="598030" y="1026680"/>
                  </a:lnTo>
                  <a:lnTo>
                    <a:pt x="604139" y="1023239"/>
                  </a:lnTo>
                  <a:close/>
                </a:path>
                <a:path w="1749425" h="1040130">
                  <a:moveTo>
                    <a:pt x="839978" y="354850"/>
                  </a:moveTo>
                  <a:lnTo>
                    <a:pt x="839127" y="352209"/>
                  </a:lnTo>
                  <a:lnTo>
                    <a:pt x="834351" y="349453"/>
                  </a:lnTo>
                  <a:lnTo>
                    <a:pt x="827430" y="347167"/>
                  </a:lnTo>
                  <a:lnTo>
                    <a:pt x="820166" y="345948"/>
                  </a:lnTo>
                  <a:lnTo>
                    <a:pt x="819785" y="345821"/>
                  </a:lnTo>
                  <a:lnTo>
                    <a:pt x="818896" y="345821"/>
                  </a:lnTo>
                  <a:lnTo>
                    <a:pt x="811657" y="345821"/>
                  </a:lnTo>
                  <a:lnTo>
                    <a:pt x="811022" y="351155"/>
                  </a:lnTo>
                  <a:lnTo>
                    <a:pt x="810260" y="354215"/>
                  </a:lnTo>
                  <a:lnTo>
                    <a:pt x="809498" y="358152"/>
                  </a:lnTo>
                  <a:lnTo>
                    <a:pt x="813308" y="362585"/>
                  </a:lnTo>
                  <a:lnTo>
                    <a:pt x="820166" y="365125"/>
                  </a:lnTo>
                  <a:lnTo>
                    <a:pt x="820801" y="365506"/>
                  </a:lnTo>
                  <a:lnTo>
                    <a:pt x="828929" y="365506"/>
                  </a:lnTo>
                  <a:lnTo>
                    <a:pt x="838581" y="357759"/>
                  </a:lnTo>
                  <a:lnTo>
                    <a:pt x="839978" y="354850"/>
                  </a:lnTo>
                  <a:close/>
                </a:path>
                <a:path w="1749425" h="1040130">
                  <a:moveTo>
                    <a:pt x="994156" y="336169"/>
                  </a:moveTo>
                  <a:lnTo>
                    <a:pt x="991362" y="333629"/>
                  </a:lnTo>
                  <a:lnTo>
                    <a:pt x="985266" y="331101"/>
                  </a:lnTo>
                  <a:lnTo>
                    <a:pt x="979932" y="327926"/>
                  </a:lnTo>
                  <a:lnTo>
                    <a:pt x="976122" y="324104"/>
                  </a:lnTo>
                  <a:lnTo>
                    <a:pt x="973836" y="321691"/>
                  </a:lnTo>
                  <a:lnTo>
                    <a:pt x="971677" y="320052"/>
                  </a:lnTo>
                  <a:lnTo>
                    <a:pt x="969772" y="320052"/>
                  </a:lnTo>
                  <a:lnTo>
                    <a:pt x="969010" y="320052"/>
                  </a:lnTo>
                  <a:lnTo>
                    <a:pt x="968375" y="320294"/>
                  </a:lnTo>
                  <a:lnTo>
                    <a:pt x="967740" y="320814"/>
                  </a:lnTo>
                  <a:lnTo>
                    <a:pt x="966216" y="323342"/>
                  </a:lnTo>
                  <a:lnTo>
                    <a:pt x="961644" y="327279"/>
                  </a:lnTo>
                  <a:lnTo>
                    <a:pt x="967740" y="331724"/>
                  </a:lnTo>
                  <a:lnTo>
                    <a:pt x="973836" y="335534"/>
                  </a:lnTo>
                  <a:lnTo>
                    <a:pt x="977646" y="335038"/>
                  </a:lnTo>
                  <a:lnTo>
                    <a:pt x="979170" y="337566"/>
                  </a:lnTo>
                  <a:lnTo>
                    <a:pt x="981456" y="338836"/>
                  </a:lnTo>
                  <a:lnTo>
                    <a:pt x="984504" y="340106"/>
                  </a:lnTo>
                  <a:lnTo>
                    <a:pt x="988441" y="340106"/>
                  </a:lnTo>
                  <a:lnTo>
                    <a:pt x="988695" y="340233"/>
                  </a:lnTo>
                  <a:lnTo>
                    <a:pt x="991616" y="340233"/>
                  </a:lnTo>
                  <a:lnTo>
                    <a:pt x="994156" y="336169"/>
                  </a:lnTo>
                  <a:close/>
                </a:path>
                <a:path w="1749425" h="1040130">
                  <a:moveTo>
                    <a:pt x="1157097" y="247015"/>
                  </a:moveTo>
                  <a:lnTo>
                    <a:pt x="1151128" y="240538"/>
                  </a:lnTo>
                  <a:lnTo>
                    <a:pt x="1149604" y="239268"/>
                  </a:lnTo>
                  <a:lnTo>
                    <a:pt x="1147318" y="238887"/>
                  </a:lnTo>
                  <a:lnTo>
                    <a:pt x="1137412" y="238887"/>
                  </a:lnTo>
                  <a:lnTo>
                    <a:pt x="1135126" y="239268"/>
                  </a:lnTo>
                  <a:lnTo>
                    <a:pt x="1131316" y="240538"/>
                  </a:lnTo>
                  <a:lnTo>
                    <a:pt x="1134364" y="247650"/>
                  </a:lnTo>
                  <a:lnTo>
                    <a:pt x="1135888" y="250190"/>
                  </a:lnTo>
                  <a:lnTo>
                    <a:pt x="1136396" y="250698"/>
                  </a:lnTo>
                  <a:lnTo>
                    <a:pt x="1137412" y="250952"/>
                  </a:lnTo>
                  <a:lnTo>
                    <a:pt x="1144143" y="250952"/>
                  </a:lnTo>
                  <a:lnTo>
                    <a:pt x="1154176" y="248031"/>
                  </a:lnTo>
                  <a:lnTo>
                    <a:pt x="1157097" y="247015"/>
                  </a:lnTo>
                  <a:close/>
                </a:path>
                <a:path w="1749425" h="1040130">
                  <a:moveTo>
                    <a:pt x="1275080" y="260477"/>
                  </a:moveTo>
                  <a:lnTo>
                    <a:pt x="1272032" y="253365"/>
                  </a:lnTo>
                  <a:lnTo>
                    <a:pt x="1269746" y="252730"/>
                  </a:lnTo>
                  <a:lnTo>
                    <a:pt x="1268730" y="252349"/>
                  </a:lnTo>
                  <a:lnTo>
                    <a:pt x="1267968" y="252095"/>
                  </a:lnTo>
                  <a:lnTo>
                    <a:pt x="1267079" y="252095"/>
                  </a:lnTo>
                  <a:lnTo>
                    <a:pt x="1265301" y="252095"/>
                  </a:lnTo>
                  <a:lnTo>
                    <a:pt x="1263777" y="253111"/>
                  </a:lnTo>
                  <a:lnTo>
                    <a:pt x="1259078" y="259207"/>
                  </a:lnTo>
                  <a:lnTo>
                    <a:pt x="1267460" y="260477"/>
                  </a:lnTo>
                  <a:lnTo>
                    <a:pt x="1275080" y="260477"/>
                  </a:lnTo>
                  <a:close/>
                </a:path>
                <a:path w="1749425" h="1040130">
                  <a:moveTo>
                    <a:pt x="1440942" y="635"/>
                  </a:moveTo>
                  <a:lnTo>
                    <a:pt x="1436116" y="0"/>
                  </a:lnTo>
                  <a:lnTo>
                    <a:pt x="1431671" y="0"/>
                  </a:lnTo>
                  <a:lnTo>
                    <a:pt x="1427861" y="0"/>
                  </a:lnTo>
                  <a:lnTo>
                    <a:pt x="1424178" y="381"/>
                  </a:lnTo>
                  <a:lnTo>
                    <a:pt x="1424178" y="3302"/>
                  </a:lnTo>
                  <a:lnTo>
                    <a:pt x="1428750" y="4318"/>
                  </a:lnTo>
                  <a:lnTo>
                    <a:pt x="1437132" y="4318"/>
                  </a:lnTo>
                  <a:lnTo>
                    <a:pt x="1440942" y="3556"/>
                  </a:lnTo>
                  <a:lnTo>
                    <a:pt x="1440942" y="635"/>
                  </a:lnTo>
                  <a:close/>
                </a:path>
                <a:path w="1749425" h="1040130">
                  <a:moveTo>
                    <a:pt x="1749044" y="210820"/>
                  </a:moveTo>
                  <a:lnTo>
                    <a:pt x="1747774" y="210185"/>
                  </a:lnTo>
                  <a:lnTo>
                    <a:pt x="1743964" y="210185"/>
                  </a:lnTo>
                  <a:lnTo>
                    <a:pt x="1742440" y="210439"/>
                  </a:lnTo>
                  <a:lnTo>
                    <a:pt x="1737106" y="210439"/>
                  </a:lnTo>
                  <a:lnTo>
                    <a:pt x="1735582" y="209804"/>
                  </a:lnTo>
                  <a:lnTo>
                    <a:pt x="1734058" y="209804"/>
                  </a:lnTo>
                  <a:lnTo>
                    <a:pt x="1733296" y="209804"/>
                  </a:lnTo>
                  <a:lnTo>
                    <a:pt x="1732534" y="209931"/>
                  </a:lnTo>
                  <a:lnTo>
                    <a:pt x="1731518" y="210439"/>
                  </a:lnTo>
                  <a:lnTo>
                    <a:pt x="1727708" y="211074"/>
                  </a:lnTo>
                  <a:lnTo>
                    <a:pt x="1726946" y="214249"/>
                  </a:lnTo>
                  <a:lnTo>
                    <a:pt x="1722374" y="216789"/>
                  </a:lnTo>
                  <a:lnTo>
                    <a:pt x="1718310" y="218567"/>
                  </a:lnTo>
                  <a:lnTo>
                    <a:pt x="1728724" y="222758"/>
                  </a:lnTo>
                  <a:lnTo>
                    <a:pt x="1736979" y="222758"/>
                  </a:lnTo>
                  <a:lnTo>
                    <a:pt x="1737614" y="222631"/>
                  </a:lnTo>
                  <a:lnTo>
                    <a:pt x="1742186" y="220599"/>
                  </a:lnTo>
                  <a:lnTo>
                    <a:pt x="1745234" y="217424"/>
                  </a:lnTo>
                  <a:lnTo>
                    <a:pt x="1747520" y="214249"/>
                  </a:lnTo>
                  <a:lnTo>
                    <a:pt x="1749044" y="210820"/>
                  </a:lnTo>
                  <a:close/>
                </a:path>
              </a:pathLst>
            </a:custGeom>
            <a:solidFill>
              <a:srgbClr val="0085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29222" y="1439544"/>
              <a:ext cx="1955067" cy="2544622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548255" y="1629663"/>
              <a:ext cx="2924810" cy="1968500"/>
            </a:xfrm>
            <a:custGeom>
              <a:avLst/>
              <a:gdLst/>
              <a:ahLst/>
              <a:cxnLst/>
              <a:rect l="l" t="t" r="r" b="b"/>
              <a:pathLst>
                <a:path w="2924810" h="1968500">
                  <a:moveTo>
                    <a:pt x="337185" y="457200"/>
                  </a:moveTo>
                  <a:lnTo>
                    <a:pt x="331724" y="457200"/>
                  </a:lnTo>
                  <a:lnTo>
                    <a:pt x="330200" y="469900"/>
                  </a:lnTo>
                  <a:lnTo>
                    <a:pt x="336804" y="469900"/>
                  </a:lnTo>
                  <a:lnTo>
                    <a:pt x="337185" y="457200"/>
                  </a:lnTo>
                  <a:close/>
                </a:path>
                <a:path w="2924810" h="1968500">
                  <a:moveTo>
                    <a:pt x="473710" y="254000"/>
                  </a:moveTo>
                  <a:lnTo>
                    <a:pt x="473456" y="241300"/>
                  </a:lnTo>
                  <a:lnTo>
                    <a:pt x="468122" y="241300"/>
                  </a:lnTo>
                  <a:lnTo>
                    <a:pt x="464947" y="254000"/>
                  </a:lnTo>
                  <a:lnTo>
                    <a:pt x="464058" y="254000"/>
                  </a:lnTo>
                  <a:lnTo>
                    <a:pt x="464058" y="266700"/>
                  </a:lnTo>
                  <a:lnTo>
                    <a:pt x="468249" y="266700"/>
                  </a:lnTo>
                  <a:lnTo>
                    <a:pt x="469900" y="254000"/>
                  </a:lnTo>
                  <a:lnTo>
                    <a:pt x="473710" y="254000"/>
                  </a:lnTo>
                  <a:close/>
                </a:path>
                <a:path w="2924810" h="1968500">
                  <a:moveTo>
                    <a:pt x="474345" y="266700"/>
                  </a:moveTo>
                  <a:lnTo>
                    <a:pt x="468884" y="266700"/>
                  </a:lnTo>
                  <a:lnTo>
                    <a:pt x="466852" y="279400"/>
                  </a:lnTo>
                  <a:lnTo>
                    <a:pt x="471551" y="279400"/>
                  </a:lnTo>
                  <a:lnTo>
                    <a:pt x="474345" y="266700"/>
                  </a:lnTo>
                  <a:close/>
                </a:path>
                <a:path w="2924810" h="1968500">
                  <a:moveTo>
                    <a:pt x="488315" y="228600"/>
                  </a:moveTo>
                  <a:lnTo>
                    <a:pt x="486156" y="228600"/>
                  </a:lnTo>
                  <a:lnTo>
                    <a:pt x="483108" y="241300"/>
                  </a:lnTo>
                  <a:lnTo>
                    <a:pt x="474980" y="241300"/>
                  </a:lnTo>
                  <a:lnTo>
                    <a:pt x="474472" y="254000"/>
                  </a:lnTo>
                  <a:lnTo>
                    <a:pt x="485394" y="254000"/>
                  </a:lnTo>
                  <a:lnTo>
                    <a:pt x="483870" y="241300"/>
                  </a:lnTo>
                  <a:lnTo>
                    <a:pt x="484632" y="241300"/>
                  </a:lnTo>
                  <a:lnTo>
                    <a:pt x="488315" y="228600"/>
                  </a:lnTo>
                  <a:close/>
                </a:path>
                <a:path w="2924810" h="1968500">
                  <a:moveTo>
                    <a:pt x="490728" y="241300"/>
                  </a:moveTo>
                  <a:lnTo>
                    <a:pt x="488950" y="241300"/>
                  </a:lnTo>
                  <a:lnTo>
                    <a:pt x="488061" y="254000"/>
                  </a:lnTo>
                  <a:lnTo>
                    <a:pt x="490728" y="254000"/>
                  </a:lnTo>
                  <a:lnTo>
                    <a:pt x="490728" y="241300"/>
                  </a:lnTo>
                  <a:close/>
                </a:path>
                <a:path w="2924810" h="1968500">
                  <a:moveTo>
                    <a:pt x="516636" y="838200"/>
                  </a:moveTo>
                  <a:lnTo>
                    <a:pt x="515874" y="825500"/>
                  </a:lnTo>
                  <a:lnTo>
                    <a:pt x="508254" y="825500"/>
                  </a:lnTo>
                  <a:lnTo>
                    <a:pt x="509778" y="838200"/>
                  </a:lnTo>
                  <a:lnTo>
                    <a:pt x="516636" y="838200"/>
                  </a:lnTo>
                  <a:close/>
                </a:path>
                <a:path w="2924810" h="1968500">
                  <a:moveTo>
                    <a:pt x="518160" y="469900"/>
                  </a:moveTo>
                  <a:lnTo>
                    <a:pt x="516623" y="463550"/>
                  </a:lnTo>
                  <a:lnTo>
                    <a:pt x="515112" y="469900"/>
                  </a:lnTo>
                  <a:lnTo>
                    <a:pt x="518160" y="469900"/>
                  </a:lnTo>
                  <a:close/>
                </a:path>
                <a:path w="2924810" h="1968500">
                  <a:moveTo>
                    <a:pt x="602615" y="863600"/>
                  </a:moveTo>
                  <a:lnTo>
                    <a:pt x="598297" y="863600"/>
                  </a:lnTo>
                  <a:lnTo>
                    <a:pt x="600964" y="876300"/>
                  </a:lnTo>
                  <a:lnTo>
                    <a:pt x="602361" y="876300"/>
                  </a:lnTo>
                  <a:lnTo>
                    <a:pt x="602615" y="863600"/>
                  </a:lnTo>
                  <a:close/>
                </a:path>
                <a:path w="2924810" h="1968500">
                  <a:moveTo>
                    <a:pt x="1604264" y="1168400"/>
                  </a:moveTo>
                  <a:lnTo>
                    <a:pt x="1603248" y="1168400"/>
                  </a:lnTo>
                  <a:lnTo>
                    <a:pt x="1602359" y="1181100"/>
                  </a:lnTo>
                  <a:lnTo>
                    <a:pt x="1603756" y="1181100"/>
                  </a:lnTo>
                  <a:lnTo>
                    <a:pt x="1604264" y="1168400"/>
                  </a:lnTo>
                  <a:close/>
                </a:path>
                <a:path w="2924810" h="1968500">
                  <a:moveTo>
                    <a:pt x="1902714" y="63500"/>
                  </a:moveTo>
                  <a:lnTo>
                    <a:pt x="1898142" y="50800"/>
                  </a:lnTo>
                  <a:lnTo>
                    <a:pt x="1898904" y="63500"/>
                  </a:lnTo>
                  <a:lnTo>
                    <a:pt x="1902714" y="63500"/>
                  </a:lnTo>
                  <a:close/>
                </a:path>
                <a:path w="2924810" h="1968500">
                  <a:moveTo>
                    <a:pt x="2010664" y="1016000"/>
                  </a:moveTo>
                  <a:lnTo>
                    <a:pt x="2009902" y="1020241"/>
                  </a:lnTo>
                  <a:lnTo>
                    <a:pt x="2009902" y="1028700"/>
                  </a:lnTo>
                  <a:lnTo>
                    <a:pt x="2010664" y="1016000"/>
                  </a:lnTo>
                  <a:close/>
                </a:path>
                <a:path w="2924810" h="1968500">
                  <a:moveTo>
                    <a:pt x="2024380" y="889000"/>
                  </a:moveTo>
                  <a:lnTo>
                    <a:pt x="2022094" y="876300"/>
                  </a:lnTo>
                  <a:lnTo>
                    <a:pt x="2019046" y="876300"/>
                  </a:lnTo>
                  <a:lnTo>
                    <a:pt x="2017649" y="889000"/>
                  </a:lnTo>
                  <a:lnTo>
                    <a:pt x="2024380" y="889000"/>
                  </a:lnTo>
                  <a:close/>
                </a:path>
                <a:path w="2924810" h="1968500">
                  <a:moveTo>
                    <a:pt x="2079498" y="927100"/>
                  </a:moveTo>
                  <a:lnTo>
                    <a:pt x="2077847" y="927100"/>
                  </a:lnTo>
                  <a:lnTo>
                    <a:pt x="2076069" y="939800"/>
                  </a:lnTo>
                  <a:lnTo>
                    <a:pt x="2078863" y="939800"/>
                  </a:lnTo>
                  <a:lnTo>
                    <a:pt x="2079498" y="927100"/>
                  </a:lnTo>
                  <a:close/>
                </a:path>
                <a:path w="2924810" h="1968500">
                  <a:moveTo>
                    <a:pt x="2133981" y="914400"/>
                  </a:moveTo>
                  <a:lnTo>
                    <a:pt x="2132457" y="914400"/>
                  </a:lnTo>
                  <a:lnTo>
                    <a:pt x="2133092" y="927100"/>
                  </a:lnTo>
                  <a:lnTo>
                    <a:pt x="2133981" y="927100"/>
                  </a:lnTo>
                  <a:lnTo>
                    <a:pt x="2133981" y="914400"/>
                  </a:lnTo>
                  <a:close/>
                </a:path>
                <a:path w="2924810" h="1968500">
                  <a:moveTo>
                    <a:pt x="2353691" y="679069"/>
                  </a:moveTo>
                  <a:lnTo>
                    <a:pt x="2353564" y="678561"/>
                  </a:lnTo>
                  <a:lnTo>
                    <a:pt x="2353056" y="677545"/>
                  </a:lnTo>
                  <a:lnTo>
                    <a:pt x="2352294" y="675005"/>
                  </a:lnTo>
                  <a:lnTo>
                    <a:pt x="2349246" y="669163"/>
                  </a:lnTo>
                  <a:lnTo>
                    <a:pt x="2349055" y="668782"/>
                  </a:lnTo>
                  <a:lnTo>
                    <a:pt x="2346198" y="662813"/>
                  </a:lnTo>
                  <a:lnTo>
                    <a:pt x="2343912" y="658241"/>
                  </a:lnTo>
                  <a:lnTo>
                    <a:pt x="2341626" y="653161"/>
                  </a:lnTo>
                  <a:lnTo>
                    <a:pt x="2340102" y="647954"/>
                  </a:lnTo>
                  <a:lnTo>
                    <a:pt x="2338578" y="640765"/>
                  </a:lnTo>
                  <a:lnTo>
                    <a:pt x="2335911" y="630224"/>
                  </a:lnTo>
                  <a:lnTo>
                    <a:pt x="2333244" y="620052"/>
                  </a:lnTo>
                  <a:lnTo>
                    <a:pt x="2331720" y="613918"/>
                  </a:lnTo>
                  <a:lnTo>
                    <a:pt x="2330958" y="609473"/>
                  </a:lnTo>
                  <a:lnTo>
                    <a:pt x="2332482" y="607568"/>
                  </a:lnTo>
                  <a:lnTo>
                    <a:pt x="2332482" y="602361"/>
                  </a:lnTo>
                  <a:lnTo>
                    <a:pt x="2331872" y="597319"/>
                  </a:lnTo>
                  <a:lnTo>
                    <a:pt x="2330475" y="590143"/>
                  </a:lnTo>
                  <a:lnTo>
                    <a:pt x="2328989" y="583057"/>
                  </a:lnTo>
                  <a:lnTo>
                    <a:pt x="2327910" y="577342"/>
                  </a:lnTo>
                  <a:lnTo>
                    <a:pt x="2327148" y="572897"/>
                  </a:lnTo>
                  <a:lnTo>
                    <a:pt x="2327148" y="571500"/>
                  </a:lnTo>
                  <a:lnTo>
                    <a:pt x="2322703" y="571500"/>
                  </a:lnTo>
                  <a:lnTo>
                    <a:pt x="2320290" y="570992"/>
                  </a:lnTo>
                  <a:lnTo>
                    <a:pt x="2318131" y="570992"/>
                  </a:lnTo>
                  <a:lnTo>
                    <a:pt x="2318245" y="571500"/>
                  </a:lnTo>
                  <a:lnTo>
                    <a:pt x="2319528" y="572897"/>
                  </a:lnTo>
                  <a:lnTo>
                    <a:pt x="2322576" y="576707"/>
                  </a:lnTo>
                  <a:lnTo>
                    <a:pt x="2324862" y="581787"/>
                  </a:lnTo>
                  <a:lnTo>
                    <a:pt x="2323338" y="583057"/>
                  </a:lnTo>
                  <a:lnTo>
                    <a:pt x="2321814" y="584454"/>
                  </a:lnTo>
                  <a:lnTo>
                    <a:pt x="2319528" y="586994"/>
                  </a:lnTo>
                  <a:lnTo>
                    <a:pt x="2312670" y="586994"/>
                  </a:lnTo>
                  <a:lnTo>
                    <a:pt x="2312581" y="597319"/>
                  </a:lnTo>
                  <a:lnTo>
                    <a:pt x="2304415" y="611378"/>
                  </a:lnTo>
                  <a:lnTo>
                    <a:pt x="2307336" y="617220"/>
                  </a:lnTo>
                  <a:lnTo>
                    <a:pt x="2310384" y="622935"/>
                  </a:lnTo>
                  <a:lnTo>
                    <a:pt x="2317242" y="626110"/>
                  </a:lnTo>
                  <a:lnTo>
                    <a:pt x="2317242" y="634492"/>
                  </a:lnTo>
                  <a:lnTo>
                    <a:pt x="2319528" y="638429"/>
                  </a:lnTo>
                  <a:lnTo>
                    <a:pt x="2317242" y="642874"/>
                  </a:lnTo>
                  <a:lnTo>
                    <a:pt x="2316480" y="649224"/>
                  </a:lnTo>
                  <a:lnTo>
                    <a:pt x="2316480" y="656336"/>
                  </a:lnTo>
                  <a:lnTo>
                    <a:pt x="2318131" y="662813"/>
                  </a:lnTo>
                  <a:lnTo>
                    <a:pt x="2318131" y="664718"/>
                  </a:lnTo>
                  <a:lnTo>
                    <a:pt x="2317242" y="667258"/>
                  </a:lnTo>
                  <a:lnTo>
                    <a:pt x="2316480" y="669798"/>
                  </a:lnTo>
                  <a:lnTo>
                    <a:pt x="2313559" y="675005"/>
                  </a:lnTo>
                  <a:lnTo>
                    <a:pt x="2313559" y="681355"/>
                  </a:lnTo>
                  <a:lnTo>
                    <a:pt x="2314194" y="687197"/>
                  </a:lnTo>
                  <a:lnTo>
                    <a:pt x="2316480" y="690372"/>
                  </a:lnTo>
                  <a:lnTo>
                    <a:pt x="2314194" y="696087"/>
                  </a:lnTo>
                  <a:lnTo>
                    <a:pt x="2314194" y="702564"/>
                  </a:lnTo>
                  <a:lnTo>
                    <a:pt x="2312670" y="709041"/>
                  </a:lnTo>
                  <a:lnTo>
                    <a:pt x="2311908" y="715391"/>
                  </a:lnTo>
                  <a:lnTo>
                    <a:pt x="2311908" y="721868"/>
                  </a:lnTo>
                  <a:lnTo>
                    <a:pt x="2313051" y="725932"/>
                  </a:lnTo>
                  <a:lnTo>
                    <a:pt x="2313254" y="726948"/>
                  </a:lnTo>
                  <a:lnTo>
                    <a:pt x="2313305" y="727202"/>
                  </a:lnTo>
                  <a:lnTo>
                    <a:pt x="2313432" y="727837"/>
                  </a:lnTo>
                  <a:lnTo>
                    <a:pt x="2314194" y="727837"/>
                  </a:lnTo>
                  <a:lnTo>
                    <a:pt x="2314448" y="727583"/>
                  </a:lnTo>
                  <a:lnTo>
                    <a:pt x="2314575" y="727456"/>
                  </a:lnTo>
                  <a:lnTo>
                    <a:pt x="2314956" y="726948"/>
                  </a:lnTo>
                  <a:lnTo>
                    <a:pt x="2316480" y="725170"/>
                  </a:lnTo>
                  <a:lnTo>
                    <a:pt x="2315146" y="718312"/>
                  </a:lnTo>
                  <a:lnTo>
                    <a:pt x="2315083" y="717931"/>
                  </a:lnTo>
                  <a:lnTo>
                    <a:pt x="2321814" y="717931"/>
                  </a:lnTo>
                  <a:lnTo>
                    <a:pt x="2323325" y="718312"/>
                  </a:lnTo>
                  <a:lnTo>
                    <a:pt x="2327021" y="718312"/>
                  </a:lnTo>
                  <a:lnTo>
                    <a:pt x="2328164" y="717931"/>
                  </a:lnTo>
                  <a:lnTo>
                    <a:pt x="2328926" y="717677"/>
                  </a:lnTo>
                  <a:lnTo>
                    <a:pt x="2331466" y="717677"/>
                  </a:lnTo>
                  <a:lnTo>
                    <a:pt x="2332418" y="718312"/>
                  </a:lnTo>
                  <a:lnTo>
                    <a:pt x="2332240" y="718312"/>
                  </a:lnTo>
                  <a:lnTo>
                    <a:pt x="2332482" y="719836"/>
                  </a:lnTo>
                  <a:lnTo>
                    <a:pt x="2332482" y="723392"/>
                  </a:lnTo>
                  <a:lnTo>
                    <a:pt x="2334691" y="727456"/>
                  </a:lnTo>
                  <a:lnTo>
                    <a:pt x="2334768" y="727583"/>
                  </a:lnTo>
                  <a:lnTo>
                    <a:pt x="2336038" y="727583"/>
                  </a:lnTo>
                  <a:lnTo>
                    <a:pt x="2336292" y="727202"/>
                  </a:lnTo>
                  <a:lnTo>
                    <a:pt x="2336292" y="722503"/>
                  </a:lnTo>
                  <a:lnTo>
                    <a:pt x="2338578" y="717931"/>
                  </a:lnTo>
                  <a:lnTo>
                    <a:pt x="2338311" y="717677"/>
                  </a:lnTo>
                  <a:lnTo>
                    <a:pt x="2333244" y="712851"/>
                  </a:lnTo>
                  <a:lnTo>
                    <a:pt x="2328672" y="707644"/>
                  </a:lnTo>
                  <a:lnTo>
                    <a:pt x="2323338" y="704469"/>
                  </a:lnTo>
                  <a:lnTo>
                    <a:pt x="2321814" y="698754"/>
                  </a:lnTo>
                  <a:lnTo>
                    <a:pt x="2320290" y="692277"/>
                  </a:lnTo>
                  <a:lnTo>
                    <a:pt x="2320290" y="684657"/>
                  </a:lnTo>
                  <a:lnTo>
                    <a:pt x="2322576" y="682625"/>
                  </a:lnTo>
                  <a:lnTo>
                    <a:pt x="2325624" y="680085"/>
                  </a:lnTo>
                  <a:lnTo>
                    <a:pt x="2327148" y="677545"/>
                  </a:lnTo>
                  <a:lnTo>
                    <a:pt x="2328545" y="674624"/>
                  </a:lnTo>
                  <a:lnTo>
                    <a:pt x="2328672" y="671703"/>
                  </a:lnTo>
                  <a:lnTo>
                    <a:pt x="2334006" y="669798"/>
                  </a:lnTo>
                  <a:lnTo>
                    <a:pt x="2335479" y="669163"/>
                  </a:lnTo>
                  <a:lnTo>
                    <a:pt x="2334895" y="669163"/>
                  </a:lnTo>
                  <a:lnTo>
                    <a:pt x="2337562" y="668782"/>
                  </a:lnTo>
                  <a:lnTo>
                    <a:pt x="2342261" y="668782"/>
                  </a:lnTo>
                  <a:lnTo>
                    <a:pt x="2345055" y="669798"/>
                  </a:lnTo>
                  <a:lnTo>
                    <a:pt x="2346960" y="671703"/>
                  </a:lnTo>
                  <a:lnTo>
                    <a:pt x="2351024" y="674624"/>
                  </a:lnTo>
                  <a:lnTo>
                    <a:pt x="2353691" y="679069"/>
                  </a:lnTo>
                  <a:close/>
                </a:path>
                <a:path w="2924810" h="1968500">
                  <a:moveTo>
                    <a:pt x="2924429" y="266700"/>
                  </a:moveTo>
                  <a:lnTo>
                    <a:pt x="2904490" y="266700"/>
                  </a:lnTo>
                  <a:lnTo>
                    <a:pt x="2900807" y="254000"/>
                  </a:lnTo>
                  <a:lnTo>
                    <a:pt x="2876423" y="254000"/>
                  </a:lnTo>
                  <a:lnTo>
                    <a:pt x="2873375" y="241300"/>
                  </a:lnTo>
                  <a:lnTo>
                    <a:pt x="2857500" y="241300"/>
                  </a:lnTo>
                  <a:lnTo>
                    <a:pt x="2847365" y="228600"/>
                  </a:lnTo>
                  <a:lnTo>
                    <a:pt x="2783205" y="228600"/>
                  </a:lnTo>
                  <a:lnTo>
                    <a:pt x="2782824" y="215900"/>
                  </a:lnTo>
                  <a:lnTo>
                    <a:pt x="2781808" y="228600"/>
                  </a:lnTo>
                  <a:lnTo>
                    <a:pt x="2764815" y="228600"/>
                  </a:lnTo>
                  <a:lnTo>
                    <a:pt x="2755633" y="215900"/>
                  </a:lnTo>
                  <a:lnTo>
                    <a:pt x="2737993" y="215900"/>
                  </a:lnTo>
                  <a:lnTo>
                    <a:pt x="2737231" y="228600"/>
                  </a:lnTo>
                  <a:lnTo>
                    <a:pt x="2739517" y="228600"/>
                  </a:lnTo>
                  <a:lnTo>
                    <a:pt x="2743327" y="241300"/>
                  </a:lnTo>
                  <a:lnTo>
                    <a:pt x="2747137" y="241300"/>
                  </a:lnTo>
                  <a:lnTo>
                    <a:pt x="2739517" y="254000"/>
                  </a:lnTo>
                  <a:lnTo>
                    <a:pt x="2721991" y="254000"/>
                  </a:lnTo>
                  <a:lnTo>
                    <a:pt x="2718943" y="241300"/>
                  </a:lnTo>
                  <a:lnTo>
                    <a:pt x="2704465" y="241300"/>
                  </a:lnTo>
                  <a:lnTo>
                    <a:pt x="2705227" y="228600"/>
                  </a:lnTo>
                  <a:lnTo>
                    <a:pt x="2603373" y="228600"/>
                  </a:lnTo>
                  <a:lnTo>
                    <a:pt x="2603373" y="241300"/>
                  </a:lnTo>
                  <a:lnTo>
                    <a:pt x="2598801" y="241300"/>
                  </a:lnTo>
                  <a:lnTo>
                    <a:pt x="2598039" y="228600"/>
                  </a:lnTo>
                  <a:lnTo>
                    <a:pt x="2578227" y="228600"/>
                  </a:lnTo>
                  <a:lnTo>
                    <a:pt x="2580513" y="215900"/>
                  </a:lnTo>
                  <a:lnTo>
                    <a:pt x="2583561" y="215900"/>
                  </a:lnTo>
                  <a:lnTo>
                    <a:pt x="2582799" y="203200"/>
                  </a:lnTo>
                  <a:lnTo>
                    <a:pt x="2562466" y="203200"/>
                  </a:lnTo>
                  <a:lnTo>
                    <a:pt x="2551176" y="190500"/>
                  </a:lnTo>
                  <a:lnTo>
                    <a:pt x="2511488" y="190500"/>
                  </a:lnTo>
                  <a:lnTo>
                    <a:pt x="2497150" y="203200"/>
                  </a:lnTo>
                  <a:lnTo>
                    <a:pt x="2463292" y="203200"/>
                  </a:lnTo>
                  <a:lnTo>
                    <a:pt x="2461768" y="190500"/>
                  </a:lnTo>
                  <a:lnTo>
                    <a:pt x="2440559" y="190500"/>
                  </a:lnTo>
                  <a:lnTo>
                    <a:pt x="2444369" y="177800"/>
                  </a:lnTo>
                  <a:lnTo>
                    <a:pt x="2434463" y="177800"/>
                  </a:lnTo>
                  <a:lnTo>
                    <a:pt x="2435225" y="165100"/>
                  </a:lnTo>
                  <a:lnTo>
                    <a:pt x="2406142" y="165100"/>
                  </a:lnTo>
                  <a:lnTo>
                    <a:pt x="2400300" y="152400"/>
                  </a:lnTo>
                  <a:lnTo>
                    <a:pt x="2393950" y="152400"/>
                  </a:lnTo>
                  <a:lnTo>
                    <a:pt x="2392172" y="165100"/>
                  </a:lnTo>
                  <a:lnTo>
                    <a:pt x="2389759" y="165100"/>
                  </a:lnTo>
                  <a:lnTo>
                    <a:pt x="2389505" y="152400"/>
                  </a:lnTo>
                  <a:lnTo>
                    <a:pt x="2371979" y="152400"/>
                  </a:lnTo>
                  <a:lnTo>
                    <a:pt x="2385822" y="165100"/>
                  </a:lnTo>
                  <a:lnTo>
                    <a:pt x="2381542" y="165100"/>
                  </a:lnTo>
                  <a:lnTo>
                    <a:pt x="2375865" y="177800"/>
                  </a:lnTo>
                  <a:lnTo>
                    <a:pt x="2362962" y="177800"/>
                  </a:lnTo>
                  <a:lnTo>
                    <a:pt x="2362200" y="165100"/>
                  </a:lnTo>
                  <a:lnTo>
                    <a:pt x="2348357" y="165100"/>
                  </a:lnTo>
                  <a:lnTo>
                    <a:pt x="2356485" y="152400"/>
                  </a:lnTo>
                  <a:lnTo>
                    <a:pt x="2308987" y="152400"/>
                  </a:lnTo>
                  <a:lnTo>
                    <a:pt x="2305304" y="139700"/>
                  </a:lnTo>
                  <a:lnTo>
                    <a:pt x="2298192" y="139700"/>
                  </a:lnTo>
                  <a:lnTo>
                    <a:pt x="2302129" y="152400"/>
                  </a:lnTo>
                  <a:lnTo>
                    <a:pt x="2273935" y="152400"/>
                  </a:lnTo>
                  <a:lnTo>
                    <a:pt x="2275332" y="165100"/>
                  </a:lnTo>
                  <a:lnTo>
                    <a:pt x="2283841" y="165100"/>
                  </a:lnTo>
                  <a:lnTo>
                    <a:pt x="2280793" y="177800"/>
                  </a:lnTo>
                  <a:lnTo>
                    <a:pt x="2261743" y="177800"/>
                  </a:lnTo>
                  <a:lnTo>
                    <a:pt x="2259457" y="190500"/>
                  </a:lnTo>
                  <a:lnTo>
                    <a:pt x="2247265" y="190500"/>
                  </a:lnTo>
                  <a:lnTo>
                    <a:pt x="2249551" y="177800"/>
                  </a:lnTo>
                  <a:lnTo>
                    <a:pt x="2207260" y="177800"/>
                  </a:lnTo>
                  <a:lnTo>
                    <a:pt x="2206117" y="190500"/>
                  </a:lnTo>
                  <a:lnTo>
                    <a:pt x="2202053" y="190500"/>
                  </a:lnTo>
                  <a:lnTo>
                    <a:pt x="2200529" y="177800"/>
                  </a:lnTo>
                  <a:lnTo>
                    <a:pt x="2182622" y="177800"/>
                  </a:lnTo>
                  <a:lnTo>
                    <a:pt x="2180590" y="165100"/>
                  </a:lnTo>
                  <a:lnTo>
                    <a:pt x="2178050" y="165100"/>
                  </a:lnTo>
                  <a:lnTo>
                    <a:pt x="2175002" y="177800"/>
                  </a:lnTo>
                  <a:lnTo>
                    <a:pt x="2168906" y="177800"/>
                  </a:lnTo>
                  <a:lnTo>
                    <a:pt x="2166620" y="190500"/>
                  </a:lnTo>
                  <a:lnTo>
                    <a:pt x="2163572" y="190500"/>
                  </a:lnTo>
                  <a:lnTo>
                    <a:pt x="2160524" y="203200"/>
                  </a:lnTo>
                  <a:lnTo>
                    <a:pt x="2153666" y="203200"/>
                  </a:lnTo>
                  <a:lnTo>
                    <a:pt x="2146173" y="190500"/>
                  </a:lnTo>
                  <a:lnTo>
                    <a:pt x="2133981" y="190500"/>
                  </a:lnTo>
                  <a:lnTo>
                    <a:pt x="2129409" y="177800"/>
                  </a:lnTo>
                  <a:lnTo>
                    <a:pt x="2124075" y="177800"/>
                  </a:lnTo>
                  <a:lnTo>
                    <a:pt x="2117979" y="165100"/>
                  </a:lnTo>
                  <a:lnTo>
                    <a:pt x="2133473" y="165100"/>
                  </a:lnTo>
                  <a:lnTo>
                    <a:pt x="2129409" y="152400"/>
                  </a:lnTo>
                  <a:lnTo>
                    <a:pt x="2126361" y="152400"/>
                  </a:lnTo>
                  <a:lnTo>
                    <a:pt x="2121789" y="139700"/>
                  </a:lnTo>
                  <a:lnTo>
                    <a:pt x="2127123" y="139700"/>
                  </a:lnTo>
                  <a:lnTo>
                    <a:pt x="2120265" y="127000"/>
                  </a:lnTo>
                  <a:lnTo>
                    <a:pt x="2061591" y="127000"/>
                  </a:lnTo>
                  <a:lnTo>
                    <a:pt x="2060194" y="114300"/>
                  </a:lnTo>
                  <a:lnTo>
                    <a:pt x="2043430" y="114300"/>
                  </a:lnTo>
                  <a:lnTo>
                    <a:pt x="2038096" y="127000"/>
                  </a:lnTo>
                  <a:lnTo>
                    <a:pt x="2044954" y="127000"/>
                  </a:lnTo>
                  <a:lnTo>
                    <a:pt x="2041906" y="139700"/>
                  </a:lnTo>
                  <a:lnTo>
                    <a:pt x="1965833" y="139700"/>
                  </a:lnTo>
                  <a:lnTo>
                    <a:pt x="1966595" y="127000"/>
                  </a:lnTo>
                  <a:lnTo>
                    <a:pt x="1938578" y="127000"/>
                  </a:lnTo>
                  <a:lnTo>
                    <a:pt x="1930019" y="114300"/>
                  </a:lnTo>
                  <a:lnTo>
                    <a:pt x="1917954" y="114300"/>
                  </a:lnTo>
                  <a:lnTo>
                    <a:pt x="1911858" y="127000"/>
                  </a:lnTo>
                  <a:lnTo>
                    <a:pt x="1892808" y="127000"/>
                  </a:lnTo>
                  <a:lnTo>
                    <a:pt x="1888998" y="114300"/>
                  </a:lnTo>
                  <a:lnTo>
                    <a:pt x="1845564" y="114300"/>
                  </a:lnTo>
                  <a:lnTo>
                    <a:pt x="1847850" y="127000"/>
                  </a:lnTo>
                  <a:lnTo>
                    <a:pt x="1839468" y="127000"/>
                  </a:lnTo>
                  <a:lnTo>
                    <a:pt x="1839468" y="546100"/>
                  </a:lnTo>
                  <a:lnTo>
                    <a:pt x="1839341" y="558800"/>
                  </a:lnTo>
                  <a:lnTo>
                    <a:pt x="1836420" y="558800"/>
                  </a:lnTo>
                  <a:lnTo>
                    <a:pt x="1836420" y="571500"/>
                  </a:lnTo>
                  <a:lnTo>
                    <a:pt x="1834134" y="584200"/>
                  </a:lnTo>
                  <a:lnTo>
                    <a:pt x="1821307" y="584200"/>
                  </a:lnTo>
                  <a:lnTo>
                    <a:pt x="1826641" y="596900"/>
                  </a:lnTo>
                  <a:lnTo>
                    <a:pt x="1815973" y="596900"/>
                  </a:lnTo>
                  <a:lnTo>
                    <a:pt x="1811401" y="609600"/>
                  </a:lnTo>
                  <a:lnTo>
                    <a:pt x="1791589" y="609600"/>
                  </a:lnTo>
                  <a:lnTo>
                    <a:pt x="1796161" y="596900"/>
                  </a:lnTo>
                  <a:lnTo>
                    <a:pt x="1806067" y="596900"/>
                  </a:lnTo>
                  <a:lnTo>
                    <a:pt x="1806829" y="584200"/>
                  </a:lnTo>
                  <a:lnTo>
                    <a:pt x="1817497" y="571500"/>
                  </a:lnTo>
                  <a:lnTo>
                    <a:pt x="1824355" y="571500"/>
                  </a:lnTo>
                  <a:lnTo>
                    <a:pt x="1827403" y="558800"/>
                  </a:lnTo>
                  <a:lnTo>
                    <a:pt x="1828927" y="546100"/>
                  </a:lnTo>
                  <a:lnTo>
                    <a:pt x="1839468" y="546100"/>
                  </a:lnTo>
                  <a:lnTo>
                    <a:pt x="1839468" y="127000"/>
                  </a:lnTo>
                  <a:lnTo>
                    <a:pt x="1818259" y="127000"/>
                  </a:lnTo>
                  <a:lnTo>
                    <a:pt x="1813687" y="139700"/>
                  </a:lnTo>
                  <a:lnTo>
                    <a:pt x="1789303" y="139700"/>
                  </a:lnTo>
                  <a:lnTo>
                    <a:pt x="1789303" y="609600"/>
                  </a:lnTo>
                  <a:lnTo>
                    <a:pt x="1784731" y="622300"/>
                  </a:lnTo>
                  <a:lnTo>
                    <a:pt x="1780159" y="622300"/>
                  </a:lnTo>
                  <a:lnTo>
                    <a:pt x="1774825" y="635000"/>
                  </a:lnTo>
                  <a:lnTo>
                    <a:pt x="1752346" y="635000"/>
                  </a:lnTo>
                  <a:lnTo>
                    <a:pt x="1752638" y="625068"/>
                  </a:lnTo>
                  <a:lnTo>
                    <a:pt x="1752727" y="622300"/>
                  </a:lnTo>
                  <a:lnTo>
                    <a:pt x="1776349" y="622300"/>
                  </a:lnTo>
                  <a:lnTo>
                    <a:pt x="1779397" y="609600"/>
                  </a:lnTo>
                  <a:lnTo>
                    <a:pt x="1789303" y="609600"/>
                  </a:lnTo>
                  <a:lnTo>
                    <a:pt x="1789303" y="139700"/>
                  </a:lnTo>
                  <a:lnTo>
                    <a:pt x="1783207" y="139700"/>
                  </a:lnTo>
                  <a:lnTo>
                    <a:pt x="1784731" y="127000"/>
                  </a:lnTo>
                  <a:lnTo>
                    <a:pt x="1809115" y="127000"/>
                  </a:lnTo>
                  <a:lnTo>
                    <a:pt x="1815211" y="114300"/>
                  </a:lnTo>
                  <a:lnTo>
                    <a:pt x="1832737" y="114300"/>
                  </a:lnTo>
                  <a:lnTo>
                    <a:pt x="1838071" y="101600"/>
                  </a:lnTo>
                  <a:lnTo>
                    <a:pt x="1850898" y="101600"/>
                  </a:lnTo>
                  <a:lnTo>
                    <a:pt x="1858518" y="88900"/>
                  </a:lnTo>
                  <a:lnTo>
                    <a:pt x="1880616" y="88900"/>
                  </a:lnTo>
                  <a:lnTo>
                    <a:pt x="1885950" y="76200"/>
                  </a:lnTo>
                  <a:lnTo>
                    <a:pt x="1896618" y="76200"/>
                  </a:lnTo>
                  <a:lnTo>
                    <a:pt x="1898142" y="63500"/>
                  </a:lnTo>
                  <a:lnTo>
                    <a:pt x="1898904" y="63500"/>
                  </a:lnTo>
                  <a:lnTo>
                    <a:pt x="1897380" y="50800"/>
                  </a:lnTo>
                  <a:lnTo>
                    <a:pt x="1885950" y="50800"/>
                  </a:lnTo>
                  <a:lnTo>
                    <a:pt x="1882902" y="38100"/>
                  </a:lnTo>
                  <a:lnTo>
                    <a:pt x="1869440" y="38100"/>
                  </a:lnTo>
                  <a:lnTo>
                    <a:pt x="1854454" y="25400"/>
                  </a:lnTo>
                  <a:lnTo>
                    <a:pt x="1812925" y="25400"/>
                  </a:lnTo>
                  <a:lnTo>
                    <a:pt x="1811401" y="38100"/>
                  </a:lnTo>
                  <a:lnTo>
                    <a:pt x="1796161" y="38100"/>
                  </a:lnTo>
                  <a:lnTo>
                    <a:pt x="1798447" y="25400"/>
                  </a:lnTo>
                  <a:lnTo>
                    <a:pt x="1778635" y="25400"/>
                  </a:lnTo>
                  <a:lnTo>
                    <a:pt x="1782445" y="12700"/>
                  </a:lnTo>
                  <a:lnTo>
                    <a:pt x="1783207" y="12700"/>
                  </a:lnTo>
                  <a:lnTo>
                    <a:pt x="1783207" y="0"/>
                  </a:lnTo>
                  <a:lnTo>
                    <a:pt x="1732280" y="0"/>
                  </a:lnTo>
                  <a:lnTo>
                    <a:pt x="1725422" y="12700"/>
                  </a:lnTo>
                  <a:lnTo>
                    <a:pt x="1716278" y="12700"/>
                  </a:lnTo>
                  <a:lnTo>
                    <a:pt x="1708658" y="25400"/>
                  </a:lnTo>
                  <a:lnTo>
                    <a:pt x="1713992" y="25400"/>
                  </a:lnTo>
                  <a:lnTo>
                    <a:pt x="1711706" y="38100"/>
                  </a:lnTo>
                  <a:lnTo>
                    <a:pt x="1689608" y="38100"/>
                  </a:lnTo>
                  <a:lnTo>
                    <a:pt x="1692656" y="50800"/>
                  </a:lnTo>
                  <a:lnTo>
                    <a:pt x="1684401" y="50800"/>
                  </a:lnTo>
                  <a:lnTo>
                    <a:pt x="1680464" y="38100"/>
                  </a:lnTo>
                  <a:lnTo>
                    <a:pt x="1675892" y="38100"/>
                  </a:lnTo>
                  <a:lnTo>
                    <a:pt x="1672971" y="50800"/>
                  </a:lnTo>
                  <a:lnTo>
                    <a:pt x="1671447" y="38100"/>
                  </a:lnTo>
                  <a:lnTo>
                    <a:pt x="1668399" y="50800"/>
                  </a:lnTo>
                  <a:lnTo>
                    <a:pt x="1632585" y="50800"/>
                  </a:lnTo>
                  <a:lnTo>
                    <a:pt x="1636522" y="38100"/>
                  </a:lnTo>
                  <a:lnTo>
                    <a:pt x="1632585" y="38100"/>
                  </a:lnTo>
                  <a:lnTo>
                    <a:pt x="1627251" y="50800"/>
                  </a:lnTo>
                  <a:lnTo>
                    <a:pt x="1611249" y="50800"/>
                  </a:lnTo>
                  <a:lnTo>
                    <a:pt x="1596898" y="63500"/>
                  </a:lnTo>
                  <a:lnTo>
                    <a:pt x="1565656" y="63500"/>
                  </a:lnTo>
                  <a:lnTo>
                    <a:pt x="1565656" y="1104900"/>
                  </a:lnTo>
                  <a:lnTo>
                    <a:pt x="1565656" y="1117600"/>
                  </a:lnTo>
                  <a:lnTo>
                    <a:pt x="1561846" y="1117600"/>
                  </a:lnTo>
                  <a:lnTo>
                    <a:pt x="1561846" y="1104900"/>
                  </a:lnTo>
                  <a:lnTo>
                    <a:pt x="1565656" y="1104900"/>
                  </a:lnTo>
                  <a:lnTo>
                    <a:pt x="1565656" y="63500"/>
                  </a:lnTo>
                  <a:lnTo>
                    <a:pt x="1552702" y="63500"/>
                  </a:lnTo>
                  <a:lnTo>
                    <a:pt x="1550416" y="76200"/>
                  </a:lnTo>
                  <a:lnTo>
                    <a:pt x="1536827" y="76200"/>
                  </a:lnTo>
                  <a:lnTo>
                    <a:pt x="1532255" y="88900"/>
                  </a:lnTo>
                  <a:lnTo>
                    <a:pt x="1517015" y="88900"/>
                  </a:lnTo>
                  <a:lnTo>
                    <a:pt x="1520825" y="101600"/>
                  </a:lnTo>
                  <a:lnTo>
                    <a:pt x="1523873" y="101600"/>
                  </a:lnTo>
                  <a:lnTo>
                    <a:pt x="1526159" y="114300"/>
                  </a:lnTo>
                  <a:lnTo>
                    <a:pt x="1443228" y="114300"/>
                  </a:lnTo>
                  <a:lnTo>
                    <a:pt x="1436370" y="127000"/>
                  </a:lnTo>
                  <a:lnTo>
                    <a:pt x="1431036" y="127000"/>
                  </a:lnTo>
                  <a:lnTo>
                    <a:pt x="1434084" y="139700"/>
                  </a:lnTo>
                  <a:lnTo>
                    <a:pt x="1437132" y="139700"/>
                  </a:lnTo>
                  <a:lnTo>
                    <a:pt x="1434846" y="152400"/>
                  </a:lnTo>
                  <a:lnTo>
                    <a:pt x="1456944" y="152400"/>
                  </a:lnTo>
                  <a:lnTo>
                    <a:pt x="1458341" y="165100"/>
                  </a:lnTo>
                  <a:lnTo>
                    <a:pt x="1461516" y="165100"/>
                  </a:lnTo>
                  <a:lnTo>
                    <a:pt x="1466723" y="177800"/>
                  </a:lnTo>
                  <a:lnTo>
                    <a:pt x="1450086" y="177800"/>
                  </a:lnTo>
                  <a:lnTo>
                    <a:pt x="1447800" y="165100"/>
                  </a:lnTo>
                  <a:lnTo>
                    <a:pt x="1429321" y="165100"/>
                  </a:lnTo>
                  <a:lnTo>
                    <a:pt x="1422311" y="152400"/>
                  </a:lnTo>
                  <a:lnTo>
                    <a:pt x="1387729" y="152400"/>
                  </a:lnTo>
                  <a:lnTo>
                    <a:pt x="1388364" y="165100"/>
                  </a:lnTo>
                  <a:lnTo>
                    <a:pt x="1368552" y="165100"/>
                  </a:lnTo>
                  <a:lnTo>
                    <a:pt x="1370838" y="177800"/>
                  </a:lnTo>
                  <a:lnTo>
                    <a:pt x="1395222" y="177800"/>
                  </a:lnTo>
                  <a:lnTo>
                    <a:pt x="1400556" y="190500"/>
                  </a:lnTo>
                  <a:lnTo>
                    <a:pt x="1397508" y="190500"/>
                  </a:lnTo>
                  <a:lnTo>
                    <a:pt x="1397508" y="254000"/>
                  </a:lnTo>
                  <a:lnTo>
                    <a:pt x="1395984" y="266700"/>
                  </a:lnTo>
                  <a:lnTo>
                    <a:pt x="1392174" y="266700"/>
                  </a:lnTo>
                  <a:lnTo>
                    <a:pt x="1396746" y="279400"/>
                  </a:lnTo>
                  <a:lnTo>
                    <a:pt x="1386078" y="279400"/>
                  </a:lnTo>
                  <a:lnTo>
                    <a:pt x="1386078" y="266700"/>
                  </a:lnTo>
                  <a:lnTo>
                    <a:pt x="1389126" y="266700"/>
                  </a:lnTo>
                  <a:lnTo>
                    <a:pt x="1386840" y="254000"/>
                  </a:lnTo>
                  <a:lnTo>
                    <a:pt x="1377061" y="254000"/>
                  </a:lnTo>
                  <a:lnTo>
                    <a:pt x="1377696" y="241300"/>
                  </a:lnTo>
                  <a:lnTo>
                    <a:pt x="1388364" y="241300"/>
                  </a:lnTo>
                  <a:lnTo>
                    <a:pt x="1392174" y="254000"/>
                  </a:lnTo>
                  <a:lnTo>
                    <a:pt x="1397508" y="254000"/>
                  </a:lnTo>
                  <a:lnTo>
                    <a:pt x="1397508" y="190500"/>
                  </a:lnTo>
                  <a:lnTo>
                    <a:pt x="1365859" y="190500"/>
                  </a:lnTo>
                  <a:lnTo>
                    <a:pt x="1361059" y="177800"/>
                  </a:lnTo>
                  <a:lnTo>
                    <a:pt x="1357249" y="177800"/>
                  </a:lnTo>
                  <a:lnTo>
                    <a:pt x="1358011" y="165100"/>
                  </a:lnTo>
                  <a:lnTo>
                    <a:pt x="1361821" y="165100"/>
                  </a:lnTo>
                  <a:lnTo>
                    <a:pt x="1362583" y="152400"/>
                  </a:lnTo>
                  <a:lnTo>
                    <a:pt x="1362583" y="139700"/>
                  </a:lnTo>
                  <a:lnTo>
                    <a:pt x="1352677" y="139700"/>
                  </a:lnTo>
                  <a:lnTo>
                    <a:pt x="1353439" y="152400"/>
                  </a:lnTo>
                  <a:lnTo>
                    <a:pt x="1354201" y="152400"/>
                  </a:lnTo>
                  <a:lnTo>
                    <a:pt x="1352677" y="165100"/>
                  </a:lnTo>
                  <a:lnTo>
                    <a:pt x="1335151" y="165100"/>
                  </a:lnTo>
                  <a:lnTo>
                    <a:pt x="1332103" y="177800"/>
                  </a:lnTo>
                  <a:lnTo>
                    <a:pt x="1330579" y="177800"/>
                  </a:lnTo>
                  <a:lnTo>
                    <a:pt x="1335151" y="190500"/>
                  </a:lnTo>
                  <a:lnTo>
                    <a:pt x="1339723" y="190500"/>
                  </a:lnTo>
                  <a:lnTo>
                    <a:pt x="1342771" y="203200"/>
                  </a:lnTo>
                  <a:lnTo>
                    <a:pt x="1342009" y="203200"/>
                  </a:lnTo>
                  <a:lnTo>
                    <a:pt x="1338961" y="215900"/>
                  </a:lnTo>
                  <a:lnTo>
                    <a:pt x="1335151" y="215900"/>
                  </a:lnTo>
                  <a:lnTo>
                    <a:pt x="1332865" y="228600"/>
                  </a:lnTo>
                  <a:lnTo>
                    <a:pt x="1335151" y="228600"/>
                  </a:lnTo>
                  <a:lnTo>
                    <a:pt x="1335151" y="241300"/>
                  </a:lnTo>
                  <a:lnTo>
                    <a:pt x="1354963" y="241300"/>
                  </a:lnTo>
                  <a:lnTo>
                    <a:pt x="1351915" y="249770"/>
                  </a:lnTo>
                  <a:lnTo>
                    <a:pt x="1351915" y="723900"/>
                  </a:lnTo>
                  <a:lnTo>
                    <a:pt x="1345819" y="736600"/>
                  </a:lnTo>
                  <a:lnTo>
                    <a:pt x="1337437" y="736600"/>
                  </a:lnTo>
                  <a:lnTo>
                    <a:pt x="1332865" y="749300"/>
                  </a:lnTo>
                  <a:lnTo>
                    <a:pt x="1330579" y="749300"/>
                  </a:lnTo>
                  <a:lnTo>
                    <a:pt x="1326769" y="736600"/>
                  </a:lnTo>
                  <a:lnTo>
                    <a:pt x="1329055" y="736600"/>
                  </a:lnTo>
                  <a:lnTo>
                    <a:pt x="1332103" y="723900"/>
                  </a:lnTo>
                  <a:lnTo>
                    <a:pt x="1351915" y="723900"/>
                  </a:lnTo>
                  <a:lnTo>
                    <a:pt x="1351915" y="249770"/>
                  </a:lnTo>
                  <a:lnTo>
                    <a:pt x="1350391" y="254000"/>
                  </a:lnTo>
                  <a:lnTo>
                    <a:pt x="1343533" y="254000"/>
                  </a:lnTo>
                  <a:lnTo>
                    <a:pt x="1344295" y="266700"/>
                  </a:lnTo>
                  <a:lnTo>
                    <a:pt x="1349629" y="266700"/>
                  </a:lnTo>
                  <a:lnTo>
                    <a:pt x="1351153" y="279400"/>
                  </a:lnTo>
                  <a:lnTo>
                    <a:pt x="1338961" y="279400"/>
                  </a:lnTo>
                  <a:lnTo>
                    <a:pt x="1338199" y="292100"/>
                  </a:lnTo>
                  <a:lnTo>
                    <a:pt x="1330579" y="292100"/>
                  </a:lnTo>
                  <a:lnTo>
                    <a:pt x="1315339" y="304800"/>
                  </a:lnTo>
                  <a:lnTo>
                    <a:pt x="1313053" y="304800"/>
                  </a:lnTo>
                  <a:lnTo>
                    <a:pt x="1313815" y="317500"/>
                  </a:lnTo>
                  <a:lnTo>
                    <a:pt x="1304798" y="317500"/>
                  </a:lnTo>
                  <a:lnTo>
                    <a:pt x="1301623" y="304800"/>
                  </a:lnTo>
                  <a:lnTo>
                    <a:pt x="1302512" y="304800"/>
                  </a:lnTo>
                  <a:lnTo>
                    <a:pt x="1299337" y="292100"/>
                  </a:lnTo>
                  <a:lnTo>
                    <a:pt x="1314577" y="292100"/>
                  </a:lnTo>
                  <a:lnTo>
                    <a:pt x="1315339" y="279400"/>
                  </a:lnTo>
                  <a:lnTo>
                    <a:pt x="1327531" y="279400"/>
                  </a:lnTo>
                  <a:lnTo>
                    <a:pt x="1326769" y="266700"/>
                  </a:lnTo>
                  <a:lnTo>
                    <a:pt x="1329817" y="254000"/>
                  </a:lnTo>
                  <a:lnTo>
                    <a:pt x="1319149" y="254000"/>
                  </a:lnTo>
                  <a:lnTo>
                    <a:pt x="1317625" y="241300"/>
                  </a:lnTo>
                  <a:lnTo>
                    <a:pt x="1316863" y="241300"/>
                  </a:lnTo>
                  <a:lnTo>
                    <a:pt x="1316863" y="228600"/>
                  </a:lnTo>
                  <a:lnTo>
                    <a:pt x="1317625" y="215900"/>
                  </a:lnTo>
                  <a:lnTo>
                    <a:pt x="1315339" y="215900"/>
                  </a:lnTo>
                  <a:lnTo>
                    <a:pt x="1317625" y="203200"/>
                  </a:lnTo>
                  <a:lnTo>
                    <a:pt x="1325245" y="203200"/>
                  </a:lnTo>
                  <a:lnTo>
                    <a:pt x="1321435" y="190500"/>
                  </a:lnTo>
                  <a:lnTo>
                    <a:pt x="1316863" y="190500"/>
                  </a:lnTo>
                  <a:lnTo>
                    <a:pt x="1306195" y="177800"/>
                  </a:lnTo>
                  <a:lnTo>
                    <a:pt x="1313053" y="177800"/>
                  </a:lnTo>
                  <a:lnTo>
                    <a:pt x="1315339" y="165100"/>
                  </a:lnTo>
                  <a:lnTo>
                    <a:pt x="1319149" y="165100"/>
                  </a:lnTo>
                  <a:lnTo>
                    <a:pt x="1320673" y="152400"/>
                  </a:lnTo>
                  <a:lnTo>
                    <a:pt x="1325245" y="152400"/>
                  </a:lnTo>
                  <a:lnTo>
                    <a:pt x="1317625" y="139700"/>
                  </a:lnTo>
                  <a:lnTo>
                    <a:pt x="1270508" y="139700"/>
                  </a:lnTo>
                  <a:lnTo>
                    <a:pt x="1270508" y="304800"/>
                  </a:lnTo>
                  <a:lnTo>
                    <a:pt x="1265174" y="304800"/>
                  </a:lnTo>
                  <a:lnTo>
                    <a:pt x="1266063" y="292100"/>
                  </a:lnTo>
                  <a:lnTo>
                    <a:pt x="1268730" y="292100"/>
                  </a:lnTo>
                  <a:lnTo>
                    <a:pt x="1270508" y="304800"/>
                  </a:lnTo>
                  <a:lnTo>
                    <a:pt x="1270508" y="139700"/>
                  </a:lnTo>
                  <a:lnTo>
                    <a:pt x="1267333" y="139700"/>
                  </a:lnTo>
                  <a:lnTo>
                    <a:pt x="1263650" y="152400"/>
                  </a:lnTo>
                  <a:lnTo>
                    <a:pt x="1260602" y="165100"/>
                  </a:lnTo>
                  <a:lnTo>
                    <a:pt x="1257554" y="165100"/>
                  </a:lnTo>
                  <a:lnTo>
                    <a:pt x="1251458" y="177800"/>
                  </a:lnTo>
                  <a:lnTo>
                    <a:pt x="1245362" y="177800"/>
                  </a:lnTo>
                  <a:lnTo>
                    <a:pt x="1234694" y="190500"/>
                  </a:lnTo>
                  <a:lnTo>
                    <a:pt x="1240028" y="190500"/>
                  </a:lnTo>
                  <a:lnTo>
                    <a:pt x="1240028" y="203200"/>
                  </a:lnTo>
                  <a:lnTo>
                    <a:pt x="1238631" y="203200"/>
                  </a:lnTo>
                  <a:lnTo>
                    <a:pt x="1237742" y="215900"/>
                  </a:lnTo>
                  <a:lnTo>
                    <a:pt x="1230884" y="215900"/>
                  </a:lnTo>
                  <a:lnTo>
                    <a:pt x="1230122" y="228600"/>
                  </a:lnTo>
                  <a:lnTo>
                    <a:pt x="1252220" y="228600"/>
                  </a:lnTo>
                  <a:lnTo>
                    <a:pt x="1251458" y="241300"/>
                  </a:lnTo>
                  <a:lnTo>
                    <a:pt x="1269746" y="241300"/>
                  </a:lnTo>
                  <a:lnTo>
                    <a:pt x="1266698" y="254000"/>
                  </a:lnTo>
                  <a:lnTo>
                    <a:pt x="1263904" y="254000"/>
                  </a:lnTo>
                  <a:lnTo>
                    <a:pt x="1260348" y="266700"/>
                  </a:lnTo>
                  <a:lnTo>
                    <a:pt x="1253744" y="266700"/>
                  </a:lnTo>
                  <a:lnTo>
                    <a:pt x="1248410" y="254000"/>
                  </a:lnTo>
                  <a:lnTo>
                    <a:pt x="1234694" y="254000"/>
                  </a:lnTo>
                  <a:lnTo>
                    <a:pt x="1232408" y="241300"/>
                  </a:lnTo>
                  <a:lnTo>
                    <a:pt x="1203579" y="241300"/>
                  </a:lnTo>
                  <a:lnTo>
                    <a:pt x="1199007" y="228600"/>
                  </a:lnTo>
                  <a:lnTo>
                    <a:pt x="1136523" y="228600"/>
                  </a:lnTo>
                  <a:lnTo>
                    <a:pt x="1139698" y="241300"/>
                  </a:lnTo>
                  <a:lnTo>
                    <a:pt x="1143381" y="241300"/>
                  </a:lnTo>
                  <a:lnTo>
                    <a:pt x="1140460" y="254000"/>
                  </a:lnTo>
                  <a:lnTo>
                    <a:pt x="1135888" y="254000"/>
                  </a:lnTo>
                  <a:lnTo>
                    <a:pt x="1135888" y="762000"/>
                  </a:lnTo>
                  <a:lnTo>
                    <a:pt x="1130554" y="762000"/>
                  </a:lnTo>
                  <a:lnTo>
                    <a:pt x="1120902" y="774700"/>
                  </a:lnTo>
                  <a:lnTo>
                    <a:pt x="1116076" y="774700"/>
                  </a:lnTo>
                  <a:lnTo>
                    <a:pt x="1109980" y="762000"/>
                  </a:lnTo>
                  <a:lnTo>
                    <a:pt x="1113028" y="762000"/>
                  </a:lnTo>
                  <a:lnTo>
                    <a:pt x="1116076" y="749300"/>
                  </a:lnTo>
                  <a:lnTo>
                    <a:pt x="1115314" y="736600"/>
                  </a:lnTo>
                  <a:lnTo>
                    <a:pt x="1132078" y="736600"/>
                  </a:lnTo>
                  <a:lnTo>
                    <a:pt x="1131316" y="749300"/>
                  </a:lnTo>
                  <a:lnTo>
                    <a:pt x="1135126" y="749300"/>
                  </a:lnTo>
                  <a:lnTo>
                    <a:pt x="1135888" y="762000"/>
                  </a:lnTo>
                  <a:lnTo>
                    <a:pt x="1135888" y="254000"/>
                  </a:lnTo>
                  <a:lnTo>
                    <a:pt x="1120648" y="254000"/>
                  </a:lnTo>
                  <a:lnTo>
                    <a:pt x="1119378" y="241300"/>
                  </a:lnTo>
                  <a:lnTo>
                    <a:pt x="1108456" y="241300"/>
                  </a:lnTo>
                  <a:lnTo>
                    <a:pt x="1108456" y="736600"/>
                  </a:lnTo>
                  <a:lnTo>
                    <a:pt x="1108456" y="749300"/>
                  </a:lnTo>
                  <a:lnTo>
                    <a:pt x="1106932" y="749300"/>
                  </a:lnTo>
                  <a:lnTo>
                    <a:pt x="1106932" y="762000"/>
                  </a:lnTo>
                  <a:lnTo>
                    <a:pt x="1099312" y="762000"/>
                  </a:lnTo>
                  <a:lnTo>
                    <a:pt x="1099312" y="749300"/>
                  </a:lnTo>
                  <a:lnTo>
                    <a:pt x="1103122" y="749300"/>
                  </a:lnTo>
                  <a:lnTo>
                    <a:pt x="1103884" y="736600"/>
                  </a:lnTo>
                  <a:lnTo>
                    <a:pt x="1108456" y="736600"/>
                  </a:lnTo>
                  <a:lnTo>
                    <a:pt x="1108456" y="241300"/>
                  </a:lnTo>
                  <a:lnTo>
                    <a:pt x="1106932" y="241300"/>
                  </a:lnTo>
                  <a:lnTo>
                    <a:pt x="1097026" y="254000"/>
                  </a:lnTo>
                  <a:lnTo>
                    <a:pt x="1057529" y="254000"/>
                  </a:lnTo>
                  <a:lnTo>
                    <a:pt x="1055878" y="266700"/>
                  </a:lnTo>
                  <a:lnTo>
                    <a:pt x="1036955" y="266700"/>
                  </a:lnTo>
                  <a:lnTo>
                    <a:pt x="1036955" y="863600"/>
                  </a:lnTo>
                  <a:lnTo>
                    <a:pt x="1033145" y="863600"/>
                  </a:lnTo>
                  <a:lnTo>
                    <a:pt x="1033907" y="876300"/>
                  </a:lnTo>
                  <a:lnTo>
                    <a:pt x="1033907" y="889000"/>
                  </a:lnTo>
                  <a:lnTo>
                    <a:pt x="1020381" y="889000"/>
                  </a:lnTo>
                  <a:lnTo>
                    <a:pt x="1013942" y="901700"/>
                  </a:lnTo>
                  <a:lnTo>
                    <a:pt x="1006475" y="901700"/>
                  </a:lnTo>
                  <a:lnTo>
                    <a:pt x="996340" y="889000"/>
                  </a:lnTo>
                  <a:lnTo>
                    <a:pt x="978979" y="889000"/>
                  </a:lnTo>
                  <a:lnTo>
                    <a:pt x="975360" y="876300"/>
                  </a:lnTo>
                  <a:lnTo>
                    <a:pt x="959358" y="876300"/>
                  </a:lnTo>
                  <a:lnTo>
                    <a:pt x="959358" y="850900"/>
                  </a:lnTo>
                  <a:lnTo>
                    <a:pt x="966978" y="850900"/>
                  </a:lnTo>
                  <a:lnTo>
                    <a:pt x="968502" y="838200"/>
                  </a:lnTo>
                  <a:lnTo>
                    <a:pt x="971550" y="838200"/>
                  </a:lnTo>
                  <a:lnTo>
                    <a:pt x="968844" y="825500"/>
                  </a:lnTo>
                  <a:lnTo>
                    <a:pt x="965352" y="825500"/>
                  </a:lnTo>
                  <a:lnTo>
                    <a:pt x="961148" y="812800"/>
                  </a:lnTo>
                  <a:lnTo>
                    <a:pt x="954024" y="812800"/>
                  </a:lnTo>
                  <a:lnTo>
                    <a:pt x="949604" y="800100"/>
                  </a:lnTo>
                  <a:lnTo>
                    <a:pt x="945540" y="800100"/>
                  </a:lnTo>
                  <a:lnTo>
                    <a:pt x="941908" y="787400"/>
                  </a:lnTo>
                  <a:lnTo>
                    <a:pt x="938784" y="787400"/>
                  </a:lnTo>
                  <a:lnTo>
                    <a:pt x="937260" y="774700"/>
                  </a:lnTo>
                  <a:lnTo>
                    <a:pt x="938784" y="774700"/>
                  </a:lnTo>
                  <a:lnTo>
                    <a:pt x="936498" y="762000"/>
                  </a:lnTo>
                  <a:lnTo>
                    <a:pt x="928116" y="762000"/>
                  </a:lnTo>
                  <a:lnTo>
                    <a:pt x="933450" y="749300"/>
                  </a:lnTo>
                  <a:lnTo>
                    <a:pt x="937260" y="749300"/>
                  </a:lnTo>
                  <a:lnTo>
                    <a:pt x="941070" y="736600"/>
                  </a:lnTo>
                  <a:lnTo>
                    <a:pt x="955548" y="736600"/>
                  </a:lnTo>
                  <a:lnTo>
                    <a:pt x="958596" y="723900"/>
                  </a:lnTo>
                  <a:lnTo>
                    <a:pt x="982980" y="723900"/>
                  </a:lnTo>
                  <a:lnTo>
                    <a:pt x="990600" y="711200"/>
                  </a:lnTo>
                  <a:lnTo>
                    <a:pt x="1021207" y="711200"/>
                  </a:lnTo>
                  <a:lnTo>
                    <a:pt x="1023366" y="723900"/>
                  </a:lnTo>
                  <a:lnTo>
                    <a:pt x="1027049" y="723900"/>
                  </a:lnTo>
                  <a:lnTo>
                    <a:pt x="1027049" y="736600"/>
                  </a:lnTo>
                  <a:lnTo>
                    <a:pt x="1027811" y="736600"/>
                  </a:lnTo>
                  <a:lnTo>
                    <a:pt x="1024763" y="749300"/>
                  </a:lnTo>
                  <a:lnTo>
                    <a:pt x="991997" y="749300"/>
                  </a:lnTo>
                  <a:lnTo>
                    <a:pt x="994283" y="762000"/>
                  </a:lnTo>
                  <a:lnTo>
                    <a:pt x="991235" y="762000"/>
                  </a:lnTo>
                  <a:lnTo>
                    <a:pt x="990600" y="774700"/>
                  </a:lnTo>
                  <a:lnTo>
                    <a:pt x="998093" y="774700"/>
                  </a:lnTo>
                  <a:lnTo>
                    <a:pt x="995172" y="787400"/>
                  </a:lnTo>
                  <a:lnTo>
                    <a:pt x="1015619" y="787400"/>
                  </a:lnTo>
                  <a:lnTo>
                    <a:pt x="1017905" y="800100"/>
                  </a:lnTo>
                  <a:lnTo>
                    <a:pt x="1013333" y="800100"/>
                  </a:lnTo>
                  <a:lnTo>
                    <a:pt x="1013333" y="812800"/>
                  </a:lnTo>
                  <a:lnTo>
                    <a:pt x="1014857" y="812800"/>
                  </a:lnTo>
                  <a:lnTo>
                    <a:pt x="1020953" y="825500"/>
                  </a:lnTo>
                  <a:lnTo>
                    <a:pt x="1017143" y="825500"/>
                  </a:lnTo>
                  <a:lnTo>
                    <a:pt x="1014857" y="838200"/>
                  </a:lnTo>
                  <a:lnTo>
                    <a:pt x="1030859" y="838200"/>
                  </a:lnTo>
                  <a:lnTo>
                    <a:pt x="1030859" y="850900"/>
                  </a:lnTo>
                  <a:lnTo>
                    <a:pt x="1034669" y="850900"/>
                  </a:lnTo>
                  <a:lnTo>
                    <a:pt x="1036955" y="863600"/>
                  </a:lnTo>
                  <a:lnTo>
                    <a:pt x="1036955" y="266700"/>
                  </a:lnTo>
                  <a:lnTo>
                    <a:pt x="1031621" y="266700"/>
                  </a:lnTo>
                  <a:lnTo>
                    <a:pt x="1032383" y="254000"/>
                  </a:lnTo>
                  <a:lnTo>
                    <a:pt x="1039241" y="254000"/>
                  </a:lnTo>
                  <a:lnTo>
                    <a:pt x="1046099" y="241300"/>
                  </a:lnTo>
                  <a:lnTo>
                    <a:pt x="1033145" y="241300"/>
                  </a:lnTo>
                  <a:lnTo>
                    <a:pt x="1029335" y="254000"/>
                  </a:lnTo>
                  <a:lnTo>
                    <a:pt x="996188" y="254000"/>
                  </a:lnTo>
                  <a:lnTo>
                    <a:pt x="990600" y="266700"/>
                  </a:lnTo>
                  <a:lnTo>
                    <a:pt x="965454" y="266700"/>
                  </a:lnTo>
                  <a:lnTo>
                    <a:pt x="954024" y="279400"/>
                  </a:lnTo>
                  <a:lnTo>
                    <a:pt x="950214" y="279400"/>
                  </a:lnTo>
                  <a:lnTo>
                    <a:pt x="949452" y="292100"/>
                  </a:lnTo>
                  <a:lnTo>
                    <a:pt x="913003" y="292100"/>
                  </a:lnTo>
                  <a:lnTo>
                    <a:pt x="908431" y="279400"/>
                  </a:lnTo>
                  <a:lnTo>
                    <a:pt x="912241" y="279400"/>
                  </a:lnTo>
                  <a:lnTo>
                    <a:pt x="916813" y="266700"/>
                  </a:lnTo>
                  <a:lnTo>
                    <a:pt x="931164" y="279400"/>
                  </a:lnTo>
                  <a:lnTo>
                    <a:pt x="931164" y="266700"/>
                  </a:lnTo>
                  <a:lnTo>
                    <a:pt x="928878" y="266700"/>
                  </a:lnTo>
                  <a:lnTo>
                    <a:pt x="921385" y="254000"/>
                  </a:lnTo>
                  <a:lnTo>
                    <a:pt x="893953" y="254000"/>
                  </a:lnTo>
                  <a:lnTo>
                    <a:pt x="894715" y="266700"/>
                  </a:lnTo>
                  <a:lnTo>
                    <a:pt x="893953" y="266700"/>
                  </a:lnTo>
                  <a:lnTo>
                    <a:pt x="891667" y="279400"/>
                  </a:lnTo>
                  <a:lnTo>
                    <a:pt x="890905" y="279400"/>
                  </a:lnTo>
                  <a:lnTo>
                    <a:pt x="900811" y="292100"/>
                  </a:lnTo>
                  <a:lnTo>
                    <a:pt x="897763" y="292100"/>
                  </a:lnTo>
                  <a:lnTo>
                    <a:pt x="894715" y="304800"/>
                  </a:lnTo>
                  <a:lnTo>
                    <a:pt x="893191" y="304800"/>
                  </a:lnTo>
                  <a:lnTo>
                    <a:pt x="892429" y="317500"/>
                  </a:lnTo>
                  <a:lnTo>
                    <a:pt x="884047" y="317500"/>
                  </a:lnTo>
                  <a:lnTo>
                    <a:pt x="887095" y="304800"/>
                  </a:lnTo>
                  <a:lnTo>
                    <a:pt x="858647" y="304800"/>
                  </a:lnTo>
                  <a:lnTo>
                    <a:pt x="855218" y="317500"/>
                  </a:lnTo>
                  <a:lnTo>
                    <a:pt x="853567" y="317500"/>
                  </a:lnTo>
                  <a:lnTo>
                    <a:pt x="853567" y="800100"/>
                  </a:lnTo>
                  <a:lnTo>
                    <a:pt x="851281" y="812800"/>
                  </a:lnTo>
                  <a:lnTo>
                    <a:pt x="771398" y="812800"/>
                  </a:lnTo>
                  <a:lnTo>
                    <a:pt x="769099" y="807339"/>
                  </a:lnTo>
                  <a:lnTo>
                    <a:pt x="769099" y="889000"/>
                  </a:lnTo>
                  <a:lnTo>
                    <a:pt x="768337" y="901700"/>
                  </a:lnTo>
                  <a:lnTo>
                    <a:pt x="766064" y="901700"/>
                  </a:lnTo>
                  <a:lnTo>
                    <a:pt x="768337" y="914400"/>
                  </a:lnTo>
                  <a:lnTo>
                    <a:pt x="769099" y="914400"/>
                  </a:lnTo>
                  <a:lnTo>
                    <a:pt x="768337" y="927100"/>
                  </a:lnTo>
                  <a:lnTo>
                    <a:pt x="764540" y="927100"/>
                  </a:lnTo>
                  <a:lnTo>
                    <a:pt x="761619" y="939800"/>
                  </a:lnTo>
                  <a:lnTo>
                    <a:pt x="759333" y="939800"/>
                  </a:lnTo>
                  <a:lnTo>
                    <a:pt x="759333" y="952500"/>
                  </a:lnTo>
                  <a:lnTo>
                    <a:pt x="754748" y="952500"/>
                  </a:lnTo>
                  <a:lnTo>
                    <a:pt x="752462" y="965200"/>
                  </a:lnTo>
                  <a:lnTo>
                    <a:pt x="747903" y="965200"/>
                  </a:lnTo>
                  <a:lnTo>
                    <a:pt x="747141" y="977900"/>
                  </a:lnTo>
                  <a:lnTo>
                    <a:pt x="691515" y="977900"/>
                  </a:lnTo>
                  <a:lnTo>
                    <a:pt x="691515" y="1574800"/>
                  </a:lnTo>
                  <a:lnTo>
                    <a:pt x="685546" y="1574800"/>
                  </a:lnTo>
                  <a:lnTo>
                    <a:pt x="683260" y="1562100"/>
                  </a:lnTo>
                  <a:lnTo>
                    <a:pt x="678688" y="1562100"/>
                  </a:lnTo>
                  <a:lnTo>
                    <a:pt x="674751" y="1549400"/>
                  </a:lnTo>
                  <a:lnTo>
                    <a:pt x="669544" y="1549400"/>
                  </a:lnTo>
                  <a:lnTo>
                    <a:pt x="670179" y="1536700"/>
                  </a:lnTo>
                  <a:lnTo>
                    <a:pt x="669544" y="1536700"/>
                  </a:lnTo>
                  <a:lnTo>
                    <a:pt x="668020" y="1524000"/>
                  </a:lnTo>
                  <a:lnTo>
                    <a:pt x="664972" y="1524000"/>
                  </a:lnTo>
                  <a:lnTo>
                    <a:pt x="664337" y="1498600"/>
                  </a:lnTo>
                  <a:lnTo>
                    <a:pt x="667258" y="1498600"/>
                  </a:lnTo>
                  <a:lnTo>
                    <a:pt x="669544" y="1511300"/>
                  </a:lnTo>
                  <a:lnTo>
                    <a:pt x="673354" y="1511300"/>
                  </a:lnTo>
                  <a:lnTo>
                    <a:pt x="674116" y="1524000"/>
                  </a:lnTo>
                  <a:lnTo>
                    <a:pt x="678688" y="1536700"/>
                  </a:lnTo>
                  <a:lnTo>
                    <a:pt x="678688" y="1549400"/>
                  </a:lnTo>
                  <a:lnTo>
                    <a:pt x="683260" y="1549400"/>
                  </a:lnTo>
                  <a:lnTo>
                    <a:pt x="683895" y="1562100"/>
                  </a:lnTo>
                  <a:lnTo>
                    <a:pt x="685546" y="1562100"/>
                  </a:lnTo>
                  <a:lnTo>
                    <a:pt x="691515" y="1574800"/>
                  </a:lnTo>
                  <a:lnTo>
                    <a:pt x="691515" y="977900"/>
                  </a:lnTo>
                  <a:lnTo>
                    <a:pt x="676910" y="977900"/>
                  </a:lnTo>
                  <a:lnTo>
                    <a:pt x="673354" y="990600"/>
                  </a:lnTo>
                  <a:lnTo>
                    <a:pt x="664210" y="990600"/>
                  </a:lnTo>
                  <a:lnTo>
                    <a:pt x="655701" y="977900"/>
                  </a:lnTo>
                  <a:lnTo>
                    <a:pt x="612394" y="977900"/>
                  </a:lnTo>
                  <a:lnTo>
                    <a:pt x="611759" y="965200"/>
                  </a:lnTo>
                  <a:lnTo>
                    <a:pt x="582549" y="965200"/>
                  </a:lnTo>
                  <a:lnTo>
                    <a:pt x="581406" y="952500"/>
                  </a:lnTo>
                  <a:lnTo>
                    <a:pt x="555726" y="952500"/>
                  </a:lnTo>
                  <a:lnTo>
                    <a:pt x="547941" y="965200"/>
                  </a:lnTo>
                  <a:lnTo>
                    <a:pt x="537083" y="965200"/>
                  </a:lnTo>
                  <a:lnTo>
                    <a:pt x="536321" y="977900"/>
                  </a:lnTo>
                  <a:lnTo>
                    <a:pt x="540258" y="977900"/>
                  </a:lnTo>
                  <a:lnTo>
                    <a:pt x="538099" y="990600"/>
                  </a:lnTo>
                  <a:lnTo>
                    <a:pt x="505117" y="990600"/>
                  </a:lnTo>
                  <a:lnTo>
                    <a:pt x="497586" y="977900"/>
                  </a:lnTo>
                  <a:lnTo>
                    <a:pt x="478536" y="977900"/>
                  </a:lnTo>
                  <a:lnTo>
                    <a:pt x="475488" y="965200"/>
                  </a:lnTo>
                  <a:lnTo>
                    <a:pt x="461772" y="965200"/>
                  </a:lnTo>
                  <a:lnTo>
                    <a:pt x="456438" y="952500"/>
                  </a:lnTo>
                  <a:lnTo>
                    <a:pt x="416179" y="952500"/>
                  </a:lnTo>
                  <a:lnTo>
                    <a:pt x="414274" y="939800"/>
                  </a:lnTo>
                  <a:lnTo>
                    <a:pt x="398653" y="939800"/>
                  </a:lnTo>
                  <a:lnTo>
                    <a:pt x="402463" y="927100"/>
                  </a:lnTo>
                  <a:lnTo>
                    <a:pt x="414655" y="927100"/>
                  </a:lnTo>
                  <a:lnTo>
                    <a:pt x="415417" y="914400"/>
                  </a:lnTo>
                  <a:lnTo>
                    <a:pt x="403987" y="901700"/>
                  </a:lnTo>
                  <a:lnTo>
                    <a:pt x="415417" y="901700"/>
                  </a:lnTo>
                  <a:lnTo>
                    <a:pt x="415417" y="889000"/>
                  </a:lnTo>
                  <a:lnTo>
                    <a:pt x="401701" y="889000"/>
                  </a:lnTo>
                  <a:lnTo>
                    <a:pt x="397129" y="876300"/>
                  </a:lnTo>
                  <a:lnTo>
                    <a:pt x="391795" y="876300"/>
                  </a:lnTo>
                  <a:lnTo>
                    <a:pt x="382651" y="889000"/>
                  </a:lnTo>
                  <a:lnTo>
                    <a:pt x="276796" y="889000"/>
                  </a:lnTo>
                  <a:lnTo>
                    <a:pt x="269367" y="901700"/>
                  </a:lnTo>
                  <a:lnTo>
                    <a:pt x="244221" y="901700"/>
                  </a:lnTo>
                  <a:lnTo>
                    <a:pt x="236601" y="914400"/>
                  </a:lnTo>
                  <a:lnTo>
                    <a:pt x="175768" y="914400"/>
                  </a:lnTo>
                  <a:lnTo>
                    <a:pt x="173482" y="901700"/>
                  </a:lnTo>
                  <a:lnTo>
                    <a:pt x="174244" y="889000"/>
                  </a:lnTo>
                  <a:lnTo>
                    <a:pt x="223774" y="889000"/>
                  </a:lnTo>
                  <a:lnTo>
                    <a:pt x="224409" y="876300"/>
                  </a:lnTo>
                  <a:lnTo>
                    <a:pt x="238887" y="876300"/>
                  </a:lnTo>
                  <a:lnTo>
                    <a:pt x="240411" y="863600"/>
                  </a:lnTo>
                  <a:lnTo>
                    <a:pt x="249555" y="863600"/>
                  </a:lnTo>
                  <a:lnTo>
                    <a:pt x="253365" y="850900"/>
                  </a:lnTo>
                  <a:lnTo>
                    <a:pt x="244221" y="850900"/>
                  </a:lnTo>
                  <a:lnTo>
                    <a:pt x="247269" y="838200"/>
                  </a:lnTo>
                  <a:lnTo>
                    <a:pt x="250317" y="838200"/>
                  </a:lnTo>
                  <a:lnTo>
                    <a:pt x="254127" y="825500"/>
                  </a:lnTo>
                  <a:lnTo>
                    <a:pt x="260985" y="825500"/>
                  </a:lnTo>
                  <a:lnTo>
                    <a:pt x="262509" y="812800"/>
                  </a:lnTo>
                  <a:lnTo>
                    <a:pt x="287655" y="812800"/>
                  </a:lnTo>
                  <a:lnTo>
                    <a:pt x="299847" y="800100"/>
                  </a:lnTo>
                  <a:lnTo>
                    <a:pt x="297561" y="800100"/>
                  </a:lnTo>
                  <a:lnTo>
                    <a:pt x="296799" y="787400"/>
                  </a:lnTo>
                  <a:lnTo>
                    <a:pt x="295275" y="787400"/>
                  </a:lnTo>
                  <a:lnTo>
                    <a:pt x="297561" y="774700"/>
                  </a:lnTo>
                  <a:lnTo>
                    <a:pt x="362966" y="774700"/>
                  </a:lnTo>
                  <a:lnTo>
                    <a:pt x="366776" y="762000"/>
                  </a:lnTo>
                  <a:lnTo>
                    <a:pt x="399415" y="762000"/>
                  </a:lnTo>
                  <a:lnTo>
                    <a:pt x="400177" y="774700"/>
                  </a:lnTo>
                  <a:lnTo>
                    <a:pt x="405511" y="774700"/>
                  </a:lnTo>
                  <a:lnTo>
                    <a:pt x="406273" y="787400"/>
                  </a:lnTo>
                  <a:lnTo>
                    <a:pt x="407035" y="787400"/>
                  </a:lnTo>
                  <a:lnTo>
                    <a:pt x="419989" y="800100"/>
                  </a:lnTo>
                  <a:lnTo>
                    <a:pt x="429133" y="800100"/>
                  </a:lnTo>
                  <a:lnTo>
                    <a:pt x="435229" y="812800"/>
                  </a:lnTo>
                  <a:lnTo>
                    <a:pt x="451866" y="812800"/>
                  </a:lnTo>
                  <a:lnTo>
                    <a:pt x="455803" y="825500"/>
                  </a:lnTo>
                  <a:lnTo>
                    <a:pt x="464058" y="825500"/>
                  </a:lnTo>
                  <a:lnTo>
                    <a:pt x="473964" y="838200"/>
                  </a:lnTo>
                  <a:lnTo>
                    <a:pt x="479298" y="838200"/>
                  </a:lnTo>
                  <a:lnTo>
                    <a:pt x="483108" y="850900"/>
                  </a:lnTo>
                  <a:lnTo>
                    <a:pt x="484632" y="850900"/>
                  </a:lnTo>
                  <a:lnTo>
                    <a:pt x="480060" y="863600"/>
                  </a:lnTo>
                  <a:lnTo>
                    <a:pt x="479298" y="863600"/>
                  </a:lnTo>
                  <a:lnTo>
                    <a:pt x="479298" y="876300"/>
                  </a:lnTo>
                  <a:lnTo>
                    <a:pt x="480822" y="876300"/>
                  </a:lnTo>
                  <a:lnTo>
                    <a:pt x="481584" y="863600"/>
                  </a:lnTo>
                  <a:lnTo>
                    <a:pt x="489204" y="863600"/>
                  </a:lnTo>
                  <a:lnTo>
                    <a:pt x="489966" y="850900"/>
                  </a:lnTo>
                  <a:lnTo>
                    <a:pt x="496824" y="850900"/>
                  </a:lnTo>
                  <a:lnTo>
                    <a:pt x="489204" y="838200"/>
                  </a:lnTo>
                  <a:lnTo>
                    <a:pt x="493776" y="825500"/>
                  </a:lnTo>
                  <a:lnTo>
                    <a:pt x="502158" y="825500"/>
                  </a:lnTo>
                  <a:lnTo>
                    <a:pt x="493014" y="812800"/>
                  </a:lnTo>
                  <a:lnTo>
                    <a:pt x="481584" y="812800"/>
                  </a:lnTo>
                  <a:lnTo>
                    <a:pt x="485394" y="800100"/>
                  </a:lnTo>
                  <a:lnTo>
                    <a:pt x="465582" y="800100"/>
                  </a:lnTo>
                  <a:lnTo>
                    <a:pt x="460375" y="787400"/>
                  </a:lnTo>
                  <a:lnTo>
                    <a:pt x="453517" y="787400"/>
                  </a:lnTo>
                  <a:lnTo>
                    <a:pt x="451231" y="774700"/>
                  </a:lnTo>
                  <a:lnTo>
                    <a:pt x="441325" y="774700"/>
                  </a:lnTo>
                  <a:lnTo>
                    <a:pt x="432943" y="762000"/>
                  </a:lnTo>
                  <a:lnTo>
                    <a:pt x="431419" y="762000"/>
                  </a:lnTo>
                  <a:lnTo>
                    <a:pt x="432181" y="749300"/>
                  </a:lnTo>
                  <a:lnTo>
                    <a:pt x="432943" y="749300"/>
                  </a:lnTo>
                  <a:lnTo>
                    <a:pt x="432943" y="736600"/>
                  </a:lnTo>
                  <a:lnTo>
                    <a:pt x="451231" y="736600"/>
                  </a:lnTo>
                  <a:lnTo>
                    <a:pt x="451231" y="749300"/>
                  </a:lnTo>
                  <a:lnTo>
                    <a:pt x="460883" y="749300"/>
                  </a:lnTo>
                  <a:lnTo>
                    <a:pt x="460502" y="762000"/>
                  </a:lnTo>
                  <a:lnTo>
                    <a:pt x="461518" y="762000"/>
                  </a:lnTo>
                  <a:lnTo>
                    <a:pt x="461772" y="749300"/>
                  </a:lnTo>
                  <a:lnTo>
                    <a:pt x="468630" y="749300"/>
                  </a:lnTo>
                  <a:lnTo>
                    <a:pt x="469392" y="762000"/>
                  </a:lnTo>
                  <a:lnTo>
                    <a:pt x="477012" y="762000"/>
                  </a:lnTo>
                  <a:lnTo>
                    <a:pt x="480822" y="774700"/>
                  </a:lnTo>
                  <a:lnTo>
                    <a:pt x="493776" y="774700"/>
                  </a:lnTo>
                  <a:lnTo>
                    <a:pt x="499872" y="787400"/>
                  </a:lnTo>
                  <a:lnTo>
                    <a:pt x="517398" y="787400"/>
                  </a:lnTo>
                  <a:lnTo>
                    <a:pt x="521970" y="800100"/>
                  </a:lnTo>
                  <a:lnTo>
                    <a:pt x="531114" y="800100"/>
                  </a:lnTo>
                  <a:lnTo>
                    <a:pt x="530225" y="812800"/>
                  </a:lnTo>
                  <a:lnTo>
                    <a:pt x="529590" y="812800"/>
                  </a:lnTo>
                  <a:lnTo>
                    <a:pt x="530225" y="825500"/>
                  </a:lnTo>
                  <a:lnTo>
                    <a:pt x="531114" y="825500"/>
                  </a:lnTo>
                  <a:lnTo>
                    <a:pt x="531876" y="838200"/>
                  </a:lnTo>
                  <a:lnTo>
                    <a:pt x="542417" y="838200"/>
                  </a:lnTo>
                  <a:lnTo>
                    <a:pt x="543941" y="850900"/>
                  </a:lnTo>
                  <a:lnTo>
                    <a:pt x="552323" y="850900"/>
                  </a:lnTo>
                  <a:lnTo>
                    <a:pt x="553085" y="863600"/>
                  </a:lnTo>
                  <a:lnTo>
                    <a:pt x="556133" y="863600"/>
                  </a:lnTo>
                  <a:lnTo>
                    <a:pt x="556133" y="876300"/>
                  </a:lnTo>
                  <a:lnTo>
                    <a:pt x="560705" y="876300"/>
                  </a:lnTo>
                  <a:lnTo>
                    <a:pt x="559181" y="889000"/>
                  </a:lnTo>
                  <a:lnTo>
                    <a:pt x="582041" y="889000"/>
                  </a:lnTo>
                  <a:lnTo>
                    <a:pt x="579755" y="876300"/>
                  </a:lnTo>
                  <a:lnTo>
                    <a:pt x="583565" y="876300"/>
                  </a:lnTo>
                  <a:lnTo>
                    <a:pt x="585089" y="863600"/>
                  </a:lnTo>
                  <a:lnTo>
                    <a:pt x="588899" y="863600"/>
                  </a:lnTo>
                  <a:lnTo>
                    <a:pt x="590931" y="876300"/>
                  </a:lnTo>
                  <a:lnTo>
                    <a:pt x="595757" y="876300"/>
                  </a:lnTo>
                  <a:lnTo>
                    <a:pt x="594995" y="863600"/>
                  </a:lnTo>
                  <a:lnTo>
                    <a:pt x="594233" y="863600"/>
                  </a:lnTo>
                  <a:lnTo>
                    <a:pt x="588137" y="850900"/>
                  </a:lnTo>
                  <a:lnTo>
                    <a:pt x="584327" y="850900"/>
                  </a:lnTo>
                  <a:lnTo>
                    <a:pt x="580517" y="838200"/>
                  </a:lnTo>
                  <a:lnTo>
                    <a:pt x="575183" y="838200"/>
                  </a:lnTo>
                  <a:lnTo>
                    <a:pt x="573659" y="825500"/>
                  </a:lnTo>
                  <a:lnTo>
                    <a:pt x="584327" y="825500"/>
                  </a:lnTo>
                  <a:lnTo>
                    <a:pt x="586613" y="838200"/>
                  </a:lnTo>
                  <a:lnTo>
                    <a:pt x="588899" y="838200"/>
                  </a:lnTo>
                  <a:lnTo>
                    <a:pt x="588899" y="825500"/>
                  </a:lnTo>
                  <a:lnTo>
                    <a:pt x="590423" y="825500"/>
                  </a:lnTo>
                  <a:lnTo>
                    <a:pt x="592074" y="838200"/>
                  </a:lnTo>
                  <a:lnTo>
                    <a:pt x="594995" y="838200"/>
                  </a:lnTo>
                  <a:lnTo>
                    <a:pt x="594360" y="825500"/>
                  </a:lnTo>
                  <a:lnTo>
                    <a:pt x="596138" y="825500"/>
                  </a:lnTo>
                  <a:lnTo>
                    <a:pt x="600583" y="838200"/>
                  </a:lnTo>
                  <a:lnTo>
                    <a:pt x="601345" y="838200"/>
                  </a:lnTo>
                  <a:lnTo>
                    <a:pt x="600329" y="825500"/>
                  </a:lnTo>
                  <a:lnTo>
                    <a:pt x="602615" y="825500"/>
                  </a:lnTo>
                  <a:lnTo>
                    <a:pt x="604393" y="812800"/>
                  </a:lnTo>
                  <a:lnTo>
                    <a:pt x="605536" y="812800"/>
                  </a:lnTo>
                  <a:lnTo>
                    <a:pt x="605028" y="825500"/>
                  </a:lnTo>
                  <a:lnTo>
                    <a:pt x="606298" y="825500"/>
                  </a:lnTo>
                  <a:lnTo>
                    <a:pt x="608584" y="812800"/>
                  </a:lnTo>
                  <a:lnTo>
                    <a:pt x="613156" y="812800"/>
                  </a:lnTo>
                  <a:lnTo>
                    <a:pt x="617728" y="825500"/>
                  </a:lnTo>
                  <a:lnTo>
                    <a:pt x="628396" y="825500"/>
                  </a:lnTo>
                  <a:lnTo>
                    <a:pt x="629920" y="838200"/>
                  </a:lnTo>
                  <a:lnTo>
                    <a:pt x="637540" y="838200"/>
                  </a:lnTo>
                  <a:lnTo>
                    <a:pt x="634492" y="850900"/>
                  </a:lnTo>
                  <a:lnTo>
                    <a:pt x="636016" y="850900"/>
                  </a:lnTo>
                  <a:lnTo>
                    <a:pt x="636016" y="863600"/>
                  </a:lnTo>
                  <a:lnTo>
                    <a:pt x="635254" y="863600"/>
                  </a:lnTo>
                  <a:lnTo>
                    <a:pt x="635254" y="876300"/>
                  </a:lnTo>
                  <a:lnTo>
                    <a:pt x="645922" y="876300"/>
                  </a:lnTo>
                  <a:lnTo>
                    <a:pt x="645922" y="889000"/>
                  </a:lnTo>
                  <a:lnTo>
                    <a:pt x="652780" y="889000"/>
                  </a:lnTo>
                  <a:lnTo>
                    <a:pt x="649097" y="901700"/>
                  </a:lnTo>
                  <a:lnTo>
                    <a:pt x="655828" y="901700"/>
                  </a:lnTo>
                  <a:lnTo>
                    <a:pt x="656590" y="889000"/>
                  </a:lnTo>
                  <a:lnTo>
                    <a:pt x="671195" y="889000"/>
                  </a:lnTo>
                  <a:lnTo>
                    <a:pt x="674116" y="901700"/>
                  </a:lnTo>
                  <a:lnTo>
                    <a:pt x="689610" y="901700"/>
                  </a:lnTo>
                  <a:lnTo>
                    <a:pt x="690118" y="889000"/>
                  </a:lnTo>
                  <a:lnTo>
                    <a:pt x="704888" y="889000"/>
                  </a:lnTo>
                  <a:lnTo>
                    <a:pt x="711238" y="901700"/>
                  </a:lnTo>
                  <a:lnTo>
                    <a:pt x="738759" y="901700"/>
                  </a:lnTo>
                  <a:lnTo>
                    <a:pt x="745617" y="889000"/>
                  </a:lnTo>
                  <a:lnTo>
                    <a:pt x="769099" y="889000"/>
                  </a:lnTo>
                  <a:lnTo>
                    <a:pt x="769099" y="807339"/>
                  </a:lnTo>
                  <a:lnTo>
                    <a:pt x="766064" y="800100"/>
                  </a:lnTo>
                  <a:lnTo>
                    <a:pt x="762254" y="812800"/>
                  </a:lnTo>
                  <a:lnTo>
                    <a:pt x="759968" y="800100"/>
                  </a:lnTo>
                  <a:lnTo>
                    <a:pt x="723531" y="800100"/>
                  </a:lnTo>
                  <a:lnTo>
                    <a:pt x="716838" y="812800"/>
                  </a:lnTo>
                  <a:lnTo>
                    <a:pt x="670179" y="812800"/>
                  </a:lnTo>
                  <a:lnTo>
                    <a:pt x="673354" y="825500"/>
                  </a:lnTo>
                  <a:lnTo>
                    <a:pt x="645922" y="825500"/>
                  </a:lnTo>
                  <a:lnTo>
                    <a:pt x="648208" y="812800"/>
                  </a:lnTo>
                  <a:lnTo>
                    <a:pt x="652780" y="812800"/>
                  </a:lnTo>
                  <a:lnTo>
                    <a:pt x="652780" y="800100"/>
                  </a:lnTo>
                  <a:lnTo>
                    <a:pt x="649732" y="800100"/>
                  </a:lnTo>
                  <a:lnTo>
                    <a:pt x="652018" y="787400"/>
                  </a:lnTo>
                  <a:lnTo>
                    <a:pt x="653542" y="787400"/>
                  </a:lnTo>
                  <a:lnTo>
                    <a:pt x="654304" y="774700"/>
                  </a:lnTo>
                  <a:lnTo>
                    <a:pt x="661924" y="774700"/>
                  </a:lnTo>
                  <a:lnTo>
                    <a:pt x="662686" y="762000"/>
                  </a:lnTo>
                  <a:lnTo>
                    <a:pt x="663448" y="762000"/>
                  </a:lnTo>
                  <a:lnTo>
                    <a:pt x="665734" y="749300"/>
                  </a:lnTo>
                  <a:lnTo>
                    <a:pt x="678688" y="749300"/>
                  </a:lnTo>
                  <a:lnTo>
                    <a:pt x="679323" y="736600"/>
                  </a:lnTo>
                  <a:lnTo>
                    <a:pt x="680974" y="736600"/>
                  </a:lnTo>
                  <a:lnTo>
                    <a:pt x="685546" y="723900"/>
                  </a:lnTo>
                  <a:lnTo>
                    <a:pt x="692404" y="723900"/>
                  </a:lnTo>
                  <a:lnTo>
                    <a:pt x="697611" y="711200"/>
                  </a:lnTo>
                  <a:lnTo>
                    <a:pt x="704342" y="711200"/>
                  </a:lnTo>
                  <a:lnTo>
                    <a:pt x="705231" y="723900"/>
                  </a:lnTo>
                  <a:lnTo>
                    <a:pt x="738759" y="723900"/>
                  </a:lnTo>
                  <a:lnTo>
                    <a:pt x="734174" y="736600"/>
                  </a:lnTo>
                  <a:lnTo>
                    <a:pt x="734174" y="749300"/>
                  </a:lnTo>
                  <a:lnTo>
                    <a:pt x="733933" y="749300"/>
                  </a:lnTo>
                  <a:lnTo>
                    <a:pt x="737108" y="762000"/>
                  </a:lnTo>
                  <a:lnTo>
                    <a:pt x="743331" y="762000"/>
                  </a:lnTo>
                  <a:lnTo>
                    <a:pt x="747903" y="749300"/>
                  </a:lnTo>
                  <a:lnTo>
                    <a:pt x="781304" y="749300"/>
                  </a:lnTo>
                  <a:lnTo>
                    <a:pt x="782828" y="736600"/>
                  </a:lnTo>
                  <a:lnTo>
                    <a:pt x="753224" y="736600"/>
                  </a:lnTo>
                  <a:lnTo>
                    <a:pt x="754748" y="723900"/>
                  </a:lnTo>
                  <a:lnTo>
                    <a:pt x="766064" y="723900"/>
                  </a:lnTo>
                  <a:lnTo>
                    <a:pt x="769099" y="711200"/>
                  </a:lnTo>
                  <a:lnTo>
                    <a:pt x="798830" y="711200"/>
                  </a:lnTo>
                  <a:lnTo>
                    <a:pt x="799592" y="723900"/>
                  </a:lnTo>
                  <a:lnTo>
                    <a:pt x="795782" y="736600"/>
                  </a:lnTo>
                  <a:lnTo>
                    <a:pt x="785114" y="736600"/>
                  </a:lnTo>
                  <a:lnTo>
                    <a:pt x="784352" y="749300"/>
                  </a:lnTo>
                  <a:lnTo>
                    <a:pt x="798068" y="749300"/>
                  </a:lnTo>
                  <a:lnTo>
                    <a:pt x="801116" y="762000"/>
                  </a:lnTo>
                  <a:lnTo>
                    <a:pt x="814070" y="762000"/>
                  </a:lnTo>
                  <a:lnTo>
                    <a:pt x="820928" y="774700"/>
                  </a:lnTo>
                  <a:lnTo>
                    <a:pt x="832358" y="774700"/>
                  </a:lnTo>
                  <a:lnTo>
                    <a:pt x="836168" y="787400"/>
                  </a:lnTo>
                  <a:lnTo>
                    <a:pt x="851281" y="787400"/>
                  </a:lnTo>
                  <a:lnTo>
                    <a:pt x="853567" y="800100"/>
                  </a:lnTo>
                  <a:lnTo>
                    <a:pt x="853567" y="317500"/>
                  </a:lnTo>
                  <a:lnTo>
                    <a:pt x="839216" y="317500"/>
                  </a:lnTo>
                  <a:lnTo>
                    <a:pt x="831596" y="330200"/>
                  </a:lnTo>
                  <a:lnTo>
                    <a:pt x="824738" y="330200"/>
                  </a:lnTo>
                  <a:lnTo>
                    <a:pt x="835279" y="342900"/>
                  </a:lnTo>
                  <a:lnTo>
                    <a:pt x="838962" y="342900"/>
                  </a:lnTo>
                  <a:lnTo>
                    <a:pt x="841375" y="355600"/>
                  </a:lnTo>
                  <a:lnTo>
                    <a:pt x="836295" y="355600"/>
                  </a:lnTo>
                  <a:lnTo>
                    <a:pt x="829691" y="342900"/>
                  </a:lnTo>
                  <a:lnTo>
                    <a:pt x="793750" y="342900"/>
                  </a:lnTo>
                  <a:lnTo>
                    <a:pt x="790448" y="330200"/>
                  </a:lnTo>
                  <a:lnTo>
                    <a:pt x="787400" y="330200"/>
                  </a:lnTo>
                  <a:lnTo>
                    <a:pt x="785114" y="342900"/>
                  </a:lnTo>
                  <a:lnTo>
                    <a:pt x="788162" y="355600"/>
                  </a:lnTo>
                  <a:lnTo>
                    <a:pt x="803402" y="355600"/>
                  </a:lnTo>
                  <a:lnTo>
                    <a:pt x="801116" y="368300"/>
                  </a:lnTo>
                  <a:lnTo>
                    <a:pt x="778256" y="368300"/>
                  </a:lnTo>
                  <a:lnTo>
                    <a:pt x="775208" y="355600"/>
                  </a:lnTo>
                  <a:lnTo>
                    <a:pt x="757047" y="355600"/>
                  </a:lnTo>
                  <a:lnTo>
                    <a:pt x="757047" y="342900"/>
                  </a:lnTo>
                  <a:lnTo>
                    <a:pt x="755396" y="342900"/>
                  </a:lnTo>
                  <a:lnTo>
                    <a:pt x="752462" y="330200"/>
                  </a:lnTo>
                  <a:lnTo>
                    <a:pt x="751700" y="330200"/>
                  </a:lnTo>
                  <a:lnTo>
                    <a:pt x="757682" y="317500"/>
                  </a:lnTo>
                  <a:lnTo>
                    <a:pt x="750189" y="317500"/>
                  </a:lnTo>
                  <a:lnTo>
                    <a:pt x="745617" y="304800"/>
                  </a:lnTo>
                  <a:lnTo>
                    <a:pt x="730377" y="304800"/>
                  </a:lnTo>
                  <a:lnTo>
                    <a:pt x="727329" y="292100"/>
                  </a:lnTo>
                  <a:lnTo>
                    <a:pt x="744855" y="292100"/>
                  </a:lnTo>
                  <a:lnTo>
                    <a:pt x="750938" y="304800"/>
                  </a:lnTo>
                  <a:lnTo>
                    <a:pt x="792734" y="304800"/>
                  </a:lnTo>
                  <a:lnTo>
                    <a:pt x="797433" y="317500"/>
                  </a:lnTo>
                  <a:lnTo>
                    <a:pt x="814832" y="317500"/>
                  </a:lnTo>
                  <a:lnTo>
                    <a:pt x="822655" y="304800"/>
                  </a:lnTo>
                  <a:lnTo>
                    <a:pt x="837171" y="304800"/>
                  </a:lnTo>
                  <a:lnTo>
                    <a:pt x="843788" y="292100"/>
                  </a:lnTo>
                  <a:lnTo>
                    <a:pt x="848995" y="292100"/>
                  </a:lnTo>
                  <a:lnTo>
                    <a:pt x="848360" y="279400"/>
                  </a:lnTo>
                  <a:lnTo>
                    <a:pt x="849757" y="279400"/>
                  </a:lnTo>
                  <a:lnTo>
                    <a:pt x="838454" y="266700"/>
                  </a:lnTo>
                  <a:lnTo>
                    <a:pt x="820928" y="266700"/>
                  </a:lnTo>
                  <a:lnTo>
                    <a:pt x="817118" y="254000"/>
                  </a:lnTo>
                  <a:lnTo>
                    <a:pt x="800354" y="254000"/>
                  </a:lnTo>
                  <a:lnTo>
                    <a:pt x="791070" y="241300"/>
                  </a:lnTo>
                  <a:lnTo>
                    <a:pt x="771956" y="241300"/>
                  </a:lnTo>
                  <a:lnTo>
                    <a:pt x="762254" y="228600"/>
                  </a:lnTo>
                  <a:lnTo>
                    <a:pt x="760463" y="241300"/>
                  </a:lnTo>
                  <a:lnTo>
                    <a:pt x="754875" y="241300"/>
                  </a:lnTo>
                  <a:lnTo>
                    <a:pt x="749681" y="228600"/>
                  </a:lnTo>
                  <a:lnTo>
                    <a:pt x="741807" y="228600"/>
                  </a:lnTo>
                  <a:lnTo>
                    <a:pt x="736930" y="238760"/>
                  </a:lnTo>
                  <a:lnTo>
                    <a:pt x="736473" y="241300"/>
                  </a:lnTo>
                  <a:lnTo>
                    <a:pt x="735698" y="241300"/>
                  </a:lnTo>
                  <a:lnTo>
                    <a:pt x="736930" y="238760"/>
                  </a:lnTo>
                  <a:lnTo>
                    <a:pt x="738759" y="228600"/>
                  </a:lnTo>
                  <a:lnTo>
                    <a:pt x="732650" y="228600"/>
                  </a:lnTo>
                  <a:lnTo>
                    <a:pt x="727329" y="215900"/>
                  </a:lnTo>
                  <a:lnTo>
                    <a:pt x="713867" y="215900"/>
                  </a:lnTo>
                  <a:lnTo>
                    <a:pt x="706488" y="228600"/>
                  </a:lnTo>
                  <a:lnTo>
                    <a:pt x="705231" y="228600"/>
                  </a:lnTo>
                  <a:lnTo>
                    <a:pt x="705231" y="215900"/>
                  </a:lnTo>
                  <a:lnTo>
                    <a:pt x="696087" y="215900"/>
                  </a:lnTo>
                  <a:lnTo>
                    <a:pt x="694944" y="228600"/>
                  </a:lnTo>
                  <a:lnTo>
                    <a:pt x="692404" y="228600"/>
                  </a:lnTo>
                  <a:lnTo>
                    <a:pt x="691769" y="215900"/>
                  </a:lnTo>
                  <a:lnTo>
                    <a:pt x="694690" y="215900"/>
                  </a:lnTo>
                  <a:lnTo>
                    <a:pt x="697611" y="203200"/>
                  </a:lnTo>
                  <a:lnTo>
                    <a:pt x="690118" y="203200"/>
                  </a:lnTo>
                  <a:lnTo>
                    <a:pt x="690118" y="215900"/>
                  </a:lnTo>
                  <a:lnTo>
                    <a:pt x="689483" y="228600"/>
                  </a:lnTo>
                  <a:lnTo>
                    <a:pt x="678688" y="228600"/>
                  </a:lnTo>
                  <a:lnTo>
                    <a:pt x="680212" y="215900"/>
                  </a:lnTo>
                  <a:lnTo>
                    <a:pt x="690118" y="215900"/>
                  </a:lnTo>
                  <a:lnTo>
                    <a:pt x="690118" y="203200"/>
                  </a:lnTo>
                  <a:lnTo>
                    <a:pt x="683260" y="203200"/>
                  </a:lnTo>
                  <a:lnTo>
                    <a:pt x="679323" y="190500"/>
                  </a:lnTo>
                  <a:lnTo>
                    <a:pt x="668782" y="190500"/>
                  </a:lnTo>
                  <a:lnTo>
                    <a:pt x="666496" y="203200"/>
                  </a:lnTo>
                  <a:lnTo>
                    <a:pt x="663448" y="203200"/>
                  </a:lnTo>
                  <a:lnTo>
                    <a:pt x="660400" y="190500"/>
                  </a:lnTo>
                  <a:lnTo>
                    <a:pt x="646684" y="190500"/>
                  </a:lnTo>
                  <a:lnTo>
                    <a:pt x="643636" y="203200"/>
                  </a:lnTo>
                  <a:lnTo>
                    <a:pt x="635254" y="203200"/>
                  </a:lnTo>
                  <a:lnTo>
                    <a:pt x="636778" y="190500"/>
                  </a:lnTo>
                  <a:lnTo>
                    <a:pt x="631850" y="190500"/>
                  </a:lnTo>
                  <a:lnTo>
                    <a:pt x="626389" y="203200"/>
                  </a:lnTo>
                  <a:lnTo>
                    <a:pt x="620776" y="203200"/>
                  </a:lnTo>
                  <a:lnTo>
                    <a:pt x="616966" y="215900"/>
                  </a:lnTo>
                  <a:lnTo>
                    <a:pt x="614045" y="215900"/>
                  </a:lnTo>
                  <a:lnTo>
                    <a:pt x="614045" y="203200"/>
                  </a:lnTo>
                  <a:lnTo>
                    <a:pt x="620014" y="203200"/>
                  </a:lnTo>
                  <a:lnTo>
                    <a:pt x="623824" y="190500"/>
                  </a:lnTo>
                  <a:lnTo>
                    <a:pt x="602615" y="190500"/>
                  </a:lnTo>
                  <a:lnTo>
                    <a:pt x="605536" y="203200"/>
                  </a:lnTo>
                  <a:lnTo>
                    <a:pt x="592963" y="203200"/>
                  </a:lnTo>
                  <a:lnTo>
                    <a:pt x="591185" y="215900"/>
                  </a:lnTo>
                  <a:lnTo>
                    <a:pt x="580517" y="215900"/>
                  </a:lnTo>
                  <a:lnTo>
                    <a:pt x="579755" y="203200"/>
                  </a:lnTo>
                  <a:lnTo>
                    <a:pt x="577469" y="203200"/>
                  </a:lnTo>
                  <a:lnTo>
                    <a:pt x="576199" y="215900"/>
                  </a:lnTo>
                  <a:lnTo>
                    <a:pt x="574294" y="215900"/>
                  </a:lnTo>
                  <a:lnTo>
                    <a:pt x="572135" y="203200"/>
                  </a:lnTo>
                  <a:lnTo>
                    <a:pt x="556895" y="203200"/>
                  </a:lnTo>
                  <a:lnTo>
                    <a:pt x="567944" y="215900"/>
                  </a:lnTo>
                  <a:lnTo>
                    <a:pt x="548513" y="215900"/>
                  </a:lnTo>
                  <a:lnTo>
                    <a:pt x="550037" y="228600"/>
                  </a:lnTo>
                  <a:lnTo>
                    <a:pt x="545465" y="228600"/>
                  </a:lnTo>
                  <a:lnTo>
                    <a:pt x="546862" y="215900"/>
                  </a:lnTo>
                  <a:lnTo>
                    <a:pt x="544703" y="215900"/>
                  </a:lnTo>
                  <a:lnTo>
                    <a:pt x="537083" y="228600"/>
                  </a:lnTo>
                  <a:lnTo>
                    <a:pt x="534162" y="228600"/>
                  </a:lnTo>
                  <a:lnTo>
                    <a:pt x="531876" y="215900"/>
                  </a:lnTo>
                  <a:lnTo>
                    <a:pt x="524256" y="215900"/>
                  </a:lnTo>
                  <a:lnTo>
                    <a:pt x="526542" y="228600"/>
                  </a:lnTo>
                  <a:lnTo>
                    <a:pt x="507365" y="228600"/>
                  </a:lnTo>
                  <a:lnTo>
                    <a:pt x="507365" y="254000"/>
                  </a:lnTo>
                  <a:lnTo>
                    <a:pt x="504063" y="254000"/>
                  </a:lnTo>
                  <a:lnTo>
                    <a:pt x="502158" y="241300"/>
                  </a:lnTo>
                  <a:lnTo>
                    <a:pt x="506730" y="241300"/>
                  </a:lnTo>
                  <a:lnTo>
                    <a:pt x="507365" y="254000"/>
                  </a:lnTo>
                  <a:lnTo>
                    <a:pt x="507365" y="228600"/>
                  </a:lnTo>
                  <a:lnTo>
                    <a:pt x="498348" y="228600"/>
                  </a:lnTo>
                  <a:lnTo>
                    <a:pt x="498348" y="241300"/>
                  </a:lnTo>
                  <a:lnTo>
                    <a:pt x="499872" y="241300"/>
                  </a:lnTo>
                  <a:lnTo>
                    <a:pt x="498221" y="254000"/>
                  </a:lnTo>
                  <a:lnTo>
                    <a:pt x="500761" y="254000"/>
                  </a:lnTo>
                  <a:lnTo>
                    <a:pt x="501650" y="266700"/>
                  </a:lnTo>
                  <a:lnTo>
                    <a:pt x="496824" y="266700"/>
                  </a:lnTo>
                  <a:lnTo>
                    <a:pt x="497713" y="254000"/>
                  </a:lnTo>
                  <a:lnTo>
                    <a:pt x="496062" y="254000"/>
                  </a:lnTo>
                  <a:lnTo>
                    <a:pt x="496570" y="241300"/>
                  </a:lnTo>
                  <a:lnTo>
                    <a:pt x="493776" y="241300"/>
                  </a:lnTo>
                  <a:lnTo>
                    <a:pt x="492760" y="254000"/>
                  </a:lnTo>
                  <a:lnTo>
                    <a:pt x="495427" y="254000"/>
                  </a:lnTo>
                  <a:lnTo>
                    <a:pt x="492506" y="266700"/>
                  </a:lnTo>
                  <a:lnTo>
                    <a:pt x="474726" y="266700"/>
                  </a:lnTo>
                  <a:lnTo>
                    <a:pt x="474726" y="279400"/>
                  </a:lnTo>
                  <a:lnTo>
                    <a:pt x="476377" y="292100"/>
                  </a:lnTo>
                  <a:lnTo>
                    <a:pt x="454152" y="292100"/>
                  </a:lnTo>
                  <a:lnTo>
                    <a:pt x="455041" y="304800"/>
                  </a:lnTo>
                  <a:lnTo>
                    <a:pt x="455422" y="304800"/>
                  </a:lnTo>
                  <a:lnTo>
                    <a:pt x="456438" y="317500"/>
                  </a:lnTo>
                  <a:lnTo>
                    <a:pt x="448945" y="317500"/>
                  </a:lnTo>
                  <a:lnTo>
                    <a:pt x="450469" y="304800"/>
                  </a:lnTo>
                  <a:lnTo>
                    <a:pt x="446659" y="304800"/>
                  </a:lnTo>
                  <a:lnTo>
                    <a:pt x="445008" y="317500"/>
                  </a:lnTo>
                  <a:lnTo>
                    <a:pt x="437515" y="317500"/>
                  </a:lnTo>
                  <a:lnTo>
                    <a:pt x="437515" y="330200"/>
                  </a:lnTo>
                  <a:lnTo>
                    <a:pt x="433705" y="330200"/>
                  </a:lnTo>
                  <a:lnTo>
                    <a:pt x="435229" y="342900"/>
                  </a:lnTo>
                  <a:lnTo>
                    <a:pt x="419989" y="342900"/>
                  </a:lnTo>
                  <a:lnTo>
                    <a:pt x="421513" y="355600"/>
                  </a:lnTo>
                  <a:lnTo>
                    <a:pt x="402463" y="355600"/>
                  </a:lnTo>
                  <a:lnTo>
                    <a:pt x="400177" y="368300"/>
                  </a:lnTo>
                  <a:lnTo>
                    <a:pt x="413131" y="368300"/>
                  </a:lnTo>
                  <a:lnTo>
                    <a:pt x="411607" y="381000"/>
                  </a:lnTo>
                  <a:lnTo>
                    <a:pt x="393573" y="381000"/>
                  </a:lnTo>
                  <a:lnTo>
                    <a:pt x="393446" y="368300"/>
                  </a:lnTo>
                  <a:lnTo>
                    <a:pt x="391160" y="368300"/>
                  </a:lnTo>
                  <a:lnTo>
                    <a:pt x="389509" y="381000"/>
                  </a:lnTo>
                  <a:lnTo>
                    <a:pt x="383413" y="381000"/>
                  </a:lnTo>
                  <a:lnTo>
                    <a:pt x="384429" y="368300"/>
                  </a:lnTo>
                  <a:lnTo>
                    <a:pt x="382651" y="368300"/>
                  </a:lnTo>
                  <a:lnTo>
                    <a:pt x="382016" y="381000"/>
                  </a:lnTo>
                  <a:lnTo>
                    <a:pt x="372110" y="381000"/>
                  </a:lnTo>
                  <a:lnTo>
                    <a:pt x="372872" y="393700"/>
                  </a:lnTo>
                  <a:lnTo>
                    <a:pt x="370586" y="393700"/>
                  </a:lnTo>
                  <a:lnTo>
                    <a:pt x="369824" y="381000"/>
                  </a:lnTo>
                  <a:lnTo>
                    <a:pt x="362966" y="381000"/>
                  </a:lnTo>
                  <a:lnTo>
                    <a:pt x="360680" y="393700"/>
                  </a:lnTo>
                  <a:lnTo>
                    <a:pt x="357632" y="381000"/>
                  </a:lnTo>
                  <a:lnTo>
                    <a:pt x="357632" y="393700"/>
                  </a:lnTo>
                  <a:lnTo>
                    <a:pt x="354584" y="393700"/>
                  </a:lnTo>
                  <a:lnTo>
                    <a:pt x="357632" y="406400"/>
                  </a:lnTo>
                  <a:lnTo>
                    <a:pt x="347726" y="406400"/>
                  </a:lnTo>
                  <a:lnTo>
                    <a:pt x="346202" y="393700"/>
                  </a:lnTo>
                  <a:lnTo>
                    <a:pt x="341630" y="393700"/>
                  </a:lnTo>
                  <a:lnTo>
                    <a:pt x="341630" y="406400"/>
                  </a:lnTo>
                  <a:lnTo>
                    <a:pt x="327914" y="406400"/>
                  </a:lnTo>
                  <a:lnTo>
                    <a:pt x="324866" y="419100"/>
                  </a:lnTo>
                  <a:lnTo>
                    <a:pt x="325628" y="419100"/>
                  </a:lnTo>
                  <a:lnTo>
                    <a:pt x="327914" y="431800"/>
                  </a:lnTo>
                  <a:lnTo>
                    <a:pt x="335534" y="431800"/>
                  </a:lnTo>
                  <a:lnTo>
                    <a:pt x="336296" y="444500"/>
                  </a:lnTo>
                  <a:lnTo>
                    <a:pt x="345440" y="444500"/>
                  </a:lnTo>
                  <a:lnTo>
                    <a:pt x="343154" y="457200"/>
                  </a:lnTo>
                  <a:lnTo>
                    <a:pt x="337693" y="457200"/>
                  </a:lnTo>
                  <a:lnTo>
                    <a:pt x="337820" y="469900"/>
                  </a:lnTo>
                  <a:lnTo>
                    <a:pt x="342900" y="469900"/>
                  </a:lnTo>
                  <a:lnTo>
                    <a:pt x="343789" y="457200"/>
                  </a:lnTo>
                  <a:lnTo>
                    <a:pt x="344551" y="457200"/>
                  </a:lnTo>
                  <a:lnTo>
                    <a:pt x="344678" y="469900"/>
                  </a:lnTo>
                  <a:lnTo>
                    <a:pt x="344424" y="469900"/>
                  </a:lnTo>
                  <a:lnTo>
                    <a:pt x="342900" y="482600"/>
                  </a:lnTo>
                  <a:lnTo>
                    <a:pt x="346964" y="482600"/>
                  </a:lnTo>
                  <a:lnTo>
                    <a:pt x="348107" y="495300"/>
                  </a:lnTo>
                  <a:lnTo>
                    <a:pt x="350774" y="495300"/>
                  </a:lnTo>
                  <a:lnTo>
                    <a:pt x="351409" y="482600"/>
                  </a:lnTo>
                  <a:lnTo>
                    <a:pt x="352679" y="482600"/>
                  </a:lnTo>
                  <a:lnTo>
                    <a:pt x="353060" y="495300"/>
                  </a:lnTo>
                  <a:lnTo>
                    <a:pt x="371348" y="495300"/>
                  </a:lnTo>
                  <a:lnTo>
                    <a:pt x="384302" y="482600"/>
                  </a:lnTo>
                  <a:lnTo>
                    <a:pt x="391795" y="482600"/>
                  </a:lnTo>
                  <a:lnTo>
                    <a:pt x="396367" y="469900"/>
                  </a:lnTo>
                  <a:lnTo>
                    <a:pt x="407035" y="469900"/>
                  </a:lnTo>
                  <a:lnTo>
                    <a:pt x="407035" y="457200"/>
                  </a:lnTo>
                  <a:lnTo>
                    <a:pt x="409067" y="457200"/>
                  </a:lnTo>
                  <a:lnTo>
                    <a:pt x="410083" y="469900"/>
                  </a:lnTo>
                  <a:lnTo>
                    <a:pt x="416179" y="469900"/>
                  </a:lnTo>
                  <a:lnTo>
                    <a:pt x="417703" y="482600"/>
                  </a:lnTo>
                  <a:lnTo>
                    <a:pt x="426085" y="482600"/>
                  </a:lnTo>
                  <a:lnTo>
                    <a:pt x="426085" y="495300"/>
                  </a:lnTo>
                  <a:lnTo>
                    <a:pt x="428371" y="508000"/>
                  </a:lnTo>
                  <a:lnTo>
                    <a:pt x="431419" y="508000"/>
                  </a:lnTo>
                  <a:lnTo>
                    <a:pt x="434467" y="520700"/>
                  </a:lnTo>
                  <a:lnTo>
                    <a:pt x="441325" y="520700"/>
                  </a:lnTo>
                  <a:lnTo>
                    <a:pt x="440436" y="533400"/>
                  </a:lnTo>
                  <a:lnTo>
                    <a:pt x="442087" y="533400"/>
                  </a:lnTo>
                  <a:lnTo>
                    <a:pt x="443611" y="546100"/>
                  </a:lnTo>
                  <a:lnTo>
                    <a:pt x="460375" y="546100"/>
                  </a:lnTo>
                  <a:lnTo>
                    <a:pt x="459486" y="533400"/>
                  </a:lnTo>
                  <a:lnTo>
                    <a:pt x="486918" y="533400"/>
                  </a:lnTo>
                  <a:lnTo>
                    <a:pt x="488442" y="520700"/>
                  </a:lnTo>
                  <a:lnTo>
                    <a:pt x="490562" y="520700"/>
                  </a:lnTo>
                  <a:lnTo>
                    <a:pt x="492340" y="508000"/>
                  </a:lnTo>
                  <a:lnTo>
                    <a:pt x="493687" y="508000"/>
                  </a:lnTo>
                  <a:lnTo>
                    <a:pt x="494538" y="495300"/>
                  </a:lnTo>
                  <a:lnTo>
                    <a:pt x="493776" y="482600"/>
                  </a:lnTo>
                  <a:lnTo>
                    <a:pt x="504444" y="482600"/>
                  </a:lnTo>
                  <a:lnTo>
                    <a:pt x="509016" y="469900"/>
                  </a:lnTo>
                  <a:lnTo>
                    <a:pt x="515112" y="469900"/>
                  </a:lnTo>
                  <a:lnTo>
                    <a:pt x="515112" y="457200"/>
                  </a:lnTo>
                  <a:lnTo>
                    <a:pt x="516623" y="463550"/>
                  </a:lnTo>
                  <a:lnTo>
                    <a:pt x="518160" y="457200"/>
                  </a:lnTo>
                  <a:lnTo>
                    <a:pt x="525653" y="457200"/>
                  </a:lnTo>
                  <a:lnTo>
                    <a:pt x="520446" y="444500"/>
                  </a:lnTo>
                  <a:lnTo>
                    <a:pt x="509016" y="444500"/>
                  </a:lnTo>
                  <a:lnTo>
                    <a:pt x="503682" y="431800"/>
                  </a:lnTo>
                  <a:lnTo>
                    <a:pt x="501396" y="431800"/>
                  </a:lnTo>
                  <a:lnTo>
                    <a:pt x="500634" y="419100"/>
                  </a:lnTo>
                  <a:lnTo>
                    <a:pt x="501396" y="419100"/>
                  </a:lnTo>
                  <a:lnTo>
                    <a:pt x="504444" y="406400"/>
                  </a:lnTo>
                  <a:lnTo>
                    <a:pt x="505206" y="406400"/>
                  </a:lnTo>
                  <a:lnTo>
                    <a:pt x="502920" y="393700"/>
                  </a:lnTo>
                  <a:lnTo>
                    <a:pt x="513588" y="393700"/>
                  </a:lnTo>
                  <a:lnTo>
                    <a:pt x="515874" y="381000"/>
                  </a:lnTo>
                  <a:lnTo>
                    <a:pt x="527939" y="381000"/>
                  </a:lnTo>
                  <a:lnTo>
                    <a:pt x="534162" y="368300"/>
                  </a:lnTo>
                  <a:lnTo>
                    <a:pt x="551561" y="368300"/>
                  </a:lnTo>
                  <a:lnTo>
                    <a:pt x="555371" y="355600"/>
                  </a:lnTo>
                  <a:lnTo>
                    <a:pt x="561467" y="355600"/>
                  </a:lnTo>
                  <a:lnTo>
                    <a:pt x="561467" y="342900"/>
                  </a:lnTo>
                  <a:lnTo>
                    <a:pt x="559943" y="342900"/>
                  </a:lnTo>
                  <a:lnTo>
                    <a:pt x="569087" y="330200"/>
                  </a:lnTo>
                  <a:lnTo>
                    <a:pt x="568325" y="330200"/>
                  </a:lnTo>
                  <a:lnTo>
                    <a:pt x="574421" y="317500"/>
                  </a:lnTo>
                  <a:lnTo>
                    <a:pt x="612394" y="317500"/>
                  </a:lnTo>
                  <a:lnTo>
                    <a:pt x="615442" y="330200"/>
                  </a:lnTo>
                  <a:lnTo>
                    <a:pt x="616966" y="330200"/>
                  </a:lnTo>
                  <a:lnTo>
                    <a:pt x="620014" y="342900"/>
                  </a:lnTo>
                  <a:lnTo>
                    <a:pt x="602615" y="342900"/>
                  </a:lnTo>
                  <a:lnTo>
                    <a:pt x="599567" y="355600"/>
                  </a:lnTo>
                  <a:lnTo>
                    <a:pt x="588899" y="355600"/>
                  </a:lnTo>
                  <a:lnTo>
                    <a:pt x="588137" y="368300"/>
                  </a:lnTo>
                  <a:lnTo>
                    <a:pt x="575183" y="368300"/>
                  </a:lnTo>
                  <a:lnTo>
                    <a:pt x="572135" y="381000"/>
                  </a:lnTo>
                  <a:lnTo>
                    <a:pt x="556895" y="381000"/>
                  </a:lnTo>
                  <a:lnTo>
                    <a:pt x="559181" y="393700"/>
                  </a:lnTo>
                  <a:lnTo>
                    <a:pt x="560705" y="406400"/>
                  </a:lnTo>
                  <a:lnTo>
                    <a:pt x="566039" y="406400"/>
                  </a:lnTo>
                  <a:lnTo>
                    <a:pt x="564515" y="419100"/>
                  </a:lnTo>
                  <a:lnTo>
                    <a:pt x="564515" y="431800"/>
                  </a:lnTo>
                  <a:lnTo>
                    <a:pt x="565277" y="431800"/>
                  </a:lnTo>
                  <a:lnTo>
                    <a:pt x="570611" y="444500"/>
                  </a:lnTo>
                  <a:lnTo>
                    <a:pt x="575564" y="444500"/>
                  </a:lnTo>
                  <a:lnTo>
                    <a:pt x="574167" y="457200"/>
                  </a:lnTo>
                  <a:lnTo>
                    <a:pt x="576707" y="457200"/>
                  </a:lnTo>
                  <a:lnTo>
                    <a:pt x="578231" y="444500"/>
                  </a:lnTo>
                  <a:lnTo>
                    <a:pt x="587248" y="444500"/>
                  </a:lnTo>
                  <a:lnTo>
                    <a:pt x="582930" y="457200"/>
                  </a:lnTo>
                  <a:lnTo>
                    <a:pt x="592709" y="457200"/>
                  </a:lnTo>
                  <a:lnTo>
                    <a:pt x="599567" y="444500"/>
                  </a:lnTo>
                  <a:lnTo>
                    <a:pt x="650608" y="444500"/>
                  </a:lnTo>
                  <a:lnTo>
                    <a:pt x="656590" y="431800"/>
                  </a:lnTo>
                  <a:lnTo>
                    <a:pt x="666496" y="431800"/>
                  </a:lnTo>
                  <a:lnTo>
                    <a:pt x="666496" y="444500"/>
                  </a:lnTo>
                  <a:lnTo>
                    <a:pt x="686181" y="444500"/>
                  </a:lnTo>
                  <a:lnTo>
                    <a:pt x="684784" y="457200"/>
                  </a:lnTo>
                  <a:lnTo>
                    <a:pt x="601853" y="457200"/>
                  </a:lnTo>
                  <a:lnTo>
                    <a:pt x="599567" y="469900"/>
                  </a:lnTo>
                  <a:lnTo>
                    <a:pt x="592709" y="469900"/>
                  </a:lnTo>
                  <a:lnTo>
                    <a:pt x="594233" y="482600"/>
                  </a:lnTo>
                  <a:lnTo>
                    <a:pt x="607822" y="482600"/>
                  </a:lnTo>
                  <a:lnTo>
                    <a:pt x="605536" y="495300"/>
                  </a:lnTo>
                  <a:lnTo>
                    <a:pt x="603250" y="495300"/>
                  </a:lnTo>
                  <a:lnTo>
                    <a:pt x="603250" y="508000"/>
                  </a:lnTo>
                  <a:lnTo>
                    <a:pt x="599186" y="508000"/>
                  </a:lnTo>
                  <a:lnTo>
                    <a:pt x="595757" y="520700"/>
                  </a:lnTo>
                  <a:lnTo>
                    <a:pt x="591058" y="520700"/>
                  </a:lnTo>
                  <a:lnTo>
                    <a:pt x="590423" y="508000"/>
                  </a:lnTo>
                  <a:lnTo>
                    <a:pt x="582041" y="508000"/>
                  </a:lnTo>
                  <a:lnTo>
                    <a:pt x="575691" y="495300"/>
                  </a:lnTo>
                  <a:lnTo>
                    <a:pt x="569849" y="495300"/>
                  </a:lnTo>
                  <a:lnTo>
                    <a:pt x="564515" y="508000"/>
                  </a:lnTo>
                  <a:lnTo>
                    <a:pt x="558419" y="508000"/>
                  </a:lnTo>
                  <a:lnTo>
                    <a:pt x="556895" y="520700"/>
                  </a:lnTo>
                  <a:lnTo>
                    <a:pt x="555371" y="520700"/>
                  </a:lnTo>
                  <a:lnTo>
                    <a:pt x="554609" y="533400"/>
                  </a:lnTo>
                  <a:lnTo>
                    <a:pt x="555371" y="533400"/>
                  </a:lnTo>
                  <a:lnTo>
                    <a:pt x="555371" y="546100"/>
                  </a:lnTo>
                  <a:lnTo>
                    <a:pt x="557657" y="546100"/>
                  </a:lnTo>
                  <a:lnTo>
                    <a:pt x="557657" y="558800"/>
                  </a:lnTo>
                  <a:lnTo>
                    <a:pt x="537083" y="558800"/>
                  </a:lnTo>
                  <a:lnTo>
                    <a:pt x="536321" y="571500"/>
                  </a:lnTo>
                  <a:lnTo>
                    <a:pt x="535051" y="571500"/>
                  </a:lnTo>
                  <a:lnTo>
                    <a:pt x="534543" y="558800"/>
                  </a:lnTo>
                  <a:lnTo>
                    <a:pt x="532511" y="558800"/>
                  </a:lnTo>
                  <a:lnTo>
                    <a:pt x="532511" y="571500"/>
                  </a:lnTo>
                  <a:lnTo>
                    <a:pt x="524256" y="571500"/>
                  </a:lnTo>
                  <a:lnTo>
                    <a:pt x="521081" y="558800"/>
                  </a:lnTo>
                  <a:lnTo>
                    <a:pt x="507492" y="558800"/>
                  </a:lnTo>
                  <a:lnTo>
                    <a:pt x="494538" y="571500"/>
                  </a:lnTo>
                  <a:lnTo>
                    <a:pt x="461772" y="571500"/>
                  </a:lnTo>
                  <a:lnTo>
                    <a:pt x="467233" y="584200"/>
                  </a:lnTo>
                  <a:lnTo>
                    <a:pt x="460375" y="584200"/>
                  </a:lnTo>
                  <a:lnTo>
                    <a:pt x="458089" y="571500"/>
                  </a:lnTo>
                  <a:lnTo>
                    <a:pt x="451866" y="571500"/>
                  </a:lnTo>
                  <a:lnTo>
                    <a:pt x="451866" y="558800"/>
                  </a:lnTo>
                  <a:lnTo>
                    <a:pt x="450469" y="558800"/>
                  </a:lnTo>
                  <a:lnTo>
                    <a:pt x="448183" y="571500"/>
                  </a:lnTo>
                  <a:lnTo>
                    <a:pt x="400177" y="571500"/>
                  </a:lnTo>
                  <a:lnTo>
                    <a:pt x="402463" y="558800"/>
                  </a:lnTo>
                  <a:lnTo>
                    <a:pt x="397510" y="558800"/>
                  </a:lnTo>
                  <a:lnTo>
                    <a:pt x="397510" y="584200"/>
                  </a:lnTo>
                  <a:lnTo>
                    <a:pt x="384302" y="584200"/>
                  </a:lnTo>
                  <a:lnTo>
                    <a:pt x="386588" y="571500"/>
                  </a:lnTo>
                  <a:lnTo>
                    <a:pt x="390144" y="571500"/>
                  </a:lnTo>
                  <a:lnTo>
                    <a:pt x="397510" y="584200"/>
                  </a:lnTo>
                  <a:lnTo>
                    <a:pt x="397510" y="558800"/>
                  </a:lnTo>
                  <a:lnTo>
                    <a:pt x="392557" y="558800"/>
                  </a:lnTo>
                  <a:lnTo>
                    <a:pt x="391795" y="546100"/>
                  </a:lnTo>
                  <a:lnTo>
                    <a:pt x="401193" y="546100"/>
                  </a:lnTo>
                  <a:lnTo>
                    <a:pt x="401574" y="533400"/>
                  </a:lnTo>
                  <a:lnTo>
                    <a:pt x="416179" y="533400"/>
                  </a:lnTo>
                  <a:lnTo>
                    <a:pt x="410845" y="520700"/>
                  </a:lnTo>
                  <a:lnTo>
                    <a:pt x="400939" y="520700"/>
                  </a:lnTo>
                  <a:lnTo>
                    <a:pt x="400939" y="508000"/>
                  </a:lnTo>
                  <a:lnTo>
                    <a:pt x="377444" y="508000"/>
                  </a:lnTo>
                  <a:lnTo>
                    <a:pt x="372872" y="520700"/>
                  </a:lnTo>
                  <a:lnTo>
                    <a:pt x="370586" y="520700"/>
                  </a:lnTo>
                  <a:lnTo>
                    <a:pt x="370586" y="533400"/>
                  </a:lnTo>
                  <a:lnTo>
                    <a:pt x="371348" y="533400"/>
                  </a:lnTo>
                  <a:lnTo>
                    <a:pt x="372872" y="546100"/>
                  </a:lnTo>
                  <a:lnTo>
                    <a:pt x="379730" y="546100"/>
                  </a:lnTo>
                  <a:lnTo>
                    <a:pt x="378079" y="558800"/>
                  </a:lnTo>
                  <a:lnTo>
                    <a:pt x="382016" y="558800"/>
                  </a:lnTo>
                  <a:lnTo>
                    <a:pt x="382016" y="584200"/>
                  </a:lnTo>
                  <a:lnTo>
                    <a:pt x="337058" y="584200"/>
                  </a:lnTo>
                  <a:lnTo>
                    <a:pt x="335534" y="596900"/>
                  </a:lnTo>
                  <a:lnTo>
                    <a:pt x="334645" y="596900"/>
                  </a:lnTo>
                  <a:lnTo>
                    <a:pt x="336804" y="609600"/>
                  </a:lnTo>
                  <a:lnTo>
                    <a:pt x="327152" y="609600"/>
                  </a:lnTo>
                  <a:lnTo>
                    <a:pt x="327152" y="596900"/>
                  </a:lnTo>
                  <a:lnTo>
                    <a:pt x="321818" y="596900"/>
                  </a:lnTo>
                  <a:lnTo>
                    <a:pt x="318770" y="609600"/>
                  </a:lnTo>
                  <a:lnTo>
                    <a:pt x="314960" y="609600"/>
                  </a:lnTo>
                  <a:lnTo>
                    <a:pt x="312674" y="622300"/>
                  </a:lnTo>
                  <a:lnTo>
                    <a:pt x="305054" y="622300"/>
                  </a:lnTo>
                  <a:lnTo>
                    <a:pt x="305244" y="625068"/>
                  </a:lnTo>
                  <a:lnTo>
                    <a:pt x="308229" y="635000"/>
                  </a:lnTo>
                  <a:lnTo>
                    <a:pt x="305943" y="635000"/>
                  </a:lnTo>
                  <a:lnTo>
                    <a:pt x="305244" y="625068"/>
                  </a:lnTo>
                  <a:lnTo>
                    <a:pt x="304419" y="622300"/>
                  </a:lnTo>
                  <a:lnTo>
                    <a:pt x="300482" y="622300"/>
                  </a:lnTo>
                  <a:lnTo>
                    <a:pt x="299847" y="635000"/>
                  </a:lnTo>
                  <a:lnTo>
                    <a:pt x="277749" y="635000"/>
                  </a:lnTo>
                  <a:lnTo>
                    <a:pt x="275463" y="647700"/>
                  </a:lnTo>
                  <a:lnTo>
                    <a:pt x="269367" y="660400"/>
                  </a:lnTo>
                  <a:lnTo>
                    <a:pt x="255651" y="660400"/>
                  </a:lnTo>
                  <a:lnTo>
                    <a:pt x="254889" y="673100"/>
                  </a:lnTo>
                  <a:lnTo>
                    <a:pt x="242443" y="673100"/>
                  </a:lnTo>
                  <a:lnTo>
                    <a:pt x="242443" y="749300"/>
                  </a:lnTo>
                  <a:lnTo>
                    <a:pt x="241173" y="749300"/>
                  </a:lnTo>
                  <a:lnTo>
                    <a:pt x="238633" y="736600"/>
                  </a:lnTo>
                  <a:lnTo>
                    <a:pt x="242443" y="749300"/>
                  </a:lnTo>
                  <a:lnTo>
                    <a:pt x="242443" y="673100"/>
                  </a:lnTo>
                  <a:lnTo>
                    <a:pt x="238125" y="673100"/>
                  </a:lnTo>
                  <a:lnTo>
                    <a:pt x="236601" y="660400"/>
                  </a:lnTo>
                  <a:lnTo>
                    <a:pt x="225171" y="660400"/>
                  </a:lnTo>
                  <a:lnTo>
                    <a:pt x="228346" y="673100"/>
                  </a:lnTo>
                  <a:lnTo>
                    <a:pt x="232029" y="673100"/>
                  </a:lnTo>
                  <a:lnTo>
                    <a:pt x="228981" y="685800"/>
                  </a:lnTo>
                  <a:lnTo>
                    <a:pt x="210820" y="685800"/>
                  </a:lnTo>
                  <a:lnTo>
                    <a:pt x="204724" y="673100"/>
                  </a:lnTo>
                  <a:lnTo>
                    <a:pt x="200152" y="673100"/>
                  </a:lnTo>
                  <a:lnTo>
                    <a:pt x="190246" y="685800"/>
                  </a:lnTo>
                  <a:lnTo>
                    <a:pt x="182626" y="685800"/>
                  </a:lnTo>
                  <a:lnTo>
                    <a:pt x="186436" y="698500"/>
                  </a:lnTo>
                  <a:lnTo>
                    <a:pt x="222123" y="698500"/>
                  </a:lnTo>
                  <a:lnTo>
                    <a:pt x="226060" y="711200"/>
                  </a:lnTo>
                  <a:lnTo>
                    <a:pt x="220726" y="711200"/>
                  </a:lnTo>
                  <a:lnTo>
                    <a:pt x="223774" y="723900"/>
                  </a:lnTo>
                  <a:lnTo>
                    <a:pt x="235839" y="723900"/>
                  </a:lnTo>
                  <a:lnTo>
                    <a:pt x="234315" y="736600"/>
                  </a:lnTo>
                  <a:lnTo>
                    <a:pt x="235331" y="736600"/>
                  </a:lnTo>
                  <a:lnTo>
                    <a:pt x="234099" y="749300"/>
                  </a:lnTo>
                  <a:lnTo>
                    <a:pt x="230835" y="762000"/>
                  </a:lnTo>
                  <a:lnTo>
                    <a:pt x="229743" y="774700"/>
                  </a:lnTo>
                  <a:lnTo>
                    <a:pt x="117221" y="774700"/>
                  </a:lnTo>
                  <a:lnTo>
                    <a:pt x="114173" y="787400"/>
                  </a:lnTo>
                  <a:lnTo>
                    <a:pt x="119507" y="787400"/>
                  </a:lnTo>
                  <a:lnTo>
                    <a:pt x="121031" y="800100"/>
                  </a:lnTo>
                  <a:lnTo>
                    <a:pt x="120269" y="800100"/>
                  </a:lnTo>
                  <a:lnTo>
                    <a:pt x="122555" y="812800"/>
                  </a:lnTo>
                  <a:lnTo>
                    <a:pt x="121831" y="812800"/>
                  </a:lnTo>
                  <a:lnTo>
                    <a:pt x="120840" y="825500"/>
                  </a:lnTo>
                  <a:lnTo>
                    <a:pt x="119545" y="825500"/>
                  </a:lnTo>
                  <a:lnTo>
                    <a:pt x="117983" y="838200"/>
                  </a:lnTo>
                  <a:lnTo>
                    <a:pt x="116459" y="838200"/>
                  </a:lnTo>
                  <a:lnTo>
                    <a:pt x="114935" y="850900"/>
                  </a:lnTo>
                  <a:lnTo>
                    <a:pt x="113411" y="850900"/>
                  </a:lnTo>
                  <a:lnTo>
                    <a:pt x="115189" y="863600"/>
                  </a:lnTo>
                  <a:lnTo>
                    <a:pt x="121031" y="863600"/>
                  </a:lnTo>
                  <a:lnTo>
                    <a:pt x="120269" y="876300"/>
                  </a:lnTo>
                  <a:lnTo>
                    <a:pt x="118745" y="889000"/>
                  </a:lnTo>
                  <a:lnTo>
                    <a:pt x="138557" y="889000"/>
                  </a:lnTo>
                  <a:lnTo>
                    <a:pt x="139954" y="876300"/>
                  </a:lnTo>
                  <a:lnTo>
                    <a:pt x="149098" y="876300"/>
                  </a:lnTo>
                  <a:lnTo>
                    <a:pt x="152133" y="889000"/>
                  </a:lnTo>
                  <a:lnTo>
                    <a:pt x="156806" y="889000"/>
                  </a:lnTo>
                  <a:lnTo>
                    <a:pt x="161632" y="901700"/>
                  </a:lnTo>
                  <a:lnTo>
                    <a:pt x="166624" y="901700"/>
                  </a:lnTo>
                  <a:lnTo>
                    <a:pt x="165265" y="914400"/>
                  </a:lnTo>
                  <a:lnTo>
                    <a:pt x="163195" y="914400"/>
                  </a:lnTo>
                  <a:lnTo>
                    <a:pt x="159969" y="927100"/>
                  </a:lnTo>
                  <a:lnTo>
                    <a:pt x="155194" y="927100"/>
                  </a:lnTo>
                  <a:lnTo>
                    <a:pt x="147701" y="939800"/>
                  </a:lnTo>
                  <a:lnTo>
                    <a:pt x="134747" y="939800"/>
                  </a:lnTo>
                  <a:lnTo>
                    <a:pt x="127127" y="952500"/>
                  </a:lnTo>
                  <a:lnTo>
                    <a:pt x="121031" y="952500"/>
                  </a:lnTo>
                  <a:lnTo>
                    <a:pt x="117221" y="965200"/>
                  </a:lnTo>
                  <a:lnTo>
                    <a:pt x="114935" y="965200"/>
                  </a:lnTo>
                  <a:lnTo>
                    <a:pt x="112649" y="977900"/>
                  </a:lnTo>
                  <a:lnTo>
                    <a:pt x="108839" y="977900"/>
                  </a:lnTo>
                  <a:lnTo>
                    <a:pt x="108839" y="990600"/>
                  </a:lnTo>
                  <a:lnTo>
                    <a:pt x="111887" y="990600"/>
                  </a:lnTo>
                  <a:lnTo>
                    <a:pt x="109601" y="1003300"/>
                  </a:lnTo>
                  <a:lnTo>
                    <a:pt x="108077" y="1003300"/>
                  </a:lnTo>
                  <a:lnTo>
                    <a:pt x="103505" y="1016000"/>
                  </a:lnTo>
                  <a:lnTo>
                    <a:pt x="89027" y="1016000"/>
                  </a:lnTo>
                  <a:lnTo>
                    <a:pt x="85217" y="1028700"/>
                  </a:lnTo>
                  <a:lnTo>
                    <a:pt x="67056" y="1028700"/>
                  </a:lnTo>
                  <a:lnTo>
                    <a:pt x="62484" y="1041400"/>
                  </a:lnTo>
                  <a:lnTo>
                    <a:pt x="58674" y="1041400"/>
                  </a:lnTo>
                  <a:lnTo>
                    <a:pt x="54737" y="1054100"/>
                  </a:lnTo>
                  <a:lnTo>
                    <a:pt x="41148" y="1054100"/>
                  </a:lnTo>
                  <a:lnTo>
                    <a:pt x="36576" y="1066800"/>
                  </a:lnTo>
                  <a:lnTo>
                    <a:pt x="32766" y="1079500"/>
                  </a:lnTo>
                  <a:lnTo>
                    <a:pt x="33528" y="1092200"/>
                  </a:lnTo>
                  <a:lnTo>
                    <a:pt x="23622" y="1092200"/>
                  </a:lnTo>
                  <a:lnTo>
                    <a:pt x="20574" y="1104900"/>
                  </a:lnTo>
                  <a:lnTo>
                    <a:pt x="15240" y="1104900"/>
                  </a:lnTo>
                  <a:lnTo>
                    <a:pt x="11430" y="1117600"/>
                  </a:lnTo>
                  <a:lnTo>
                    <a:pt x="8382" y="1117600"/>
                  </a:lnTo>
                  <a:lnTo>
                    <a:pt x="5461" y="1130300"/>
                  </a:lnTo>
                  <a:lnTo>
                    <a:pt x="2286" y="1130300"/>
                  </a:lnTo>
                  <a:lnTo>
                    <a:pt x="1524" y="1143000"/>
                  </a:lnTo>
                  <a:lnTo>
                    <a:pt x="10033" y="1143000"/>
                  </a:lnTo>
                  <a:lnTo>
                    <a:pt x="12954" y="1155700"/>
                  </a:lnTo>
                  <a:lnTo>
                    <a:pt x="11430" y="1155700"/>
                  </a:lnTo>
                  <a:lnTo>
                    <a:pt x="10668" y="1168400"/>
                  </a:lnTo>
                  <a:lnTo>
                    <a:pt x="10033" y="1168400"/>
                  </a:lnTo>
                  <a:lnTo>
                    <a:pt x="21336" y="1181100"/>
                  </a:lnTo>
                  <a:lnTo>
                    <a:pt x="18288" y="1193800"/>
                  </a:lnTo>
                  <a:lnTo>
                    <a:pt x="15240" y="1193800"/>
                  </a:lnTo>
                  <a:lnTo>
                    <a:pt x="12954" y="1206500"/>
                  </a:lnTo>
                  <a:lnTo>
                    <a:pt x="10033" y="1206500"/>
                  </a:lnTo>
                  <a:lnTo>
                    <a:pt x="10033" y="1219200"/>
                  </a:lnTo>
                  <a:lnTo>
                    <a:pt x="5461" y="1219200"/>
                  </a:lnTo>
                  <a:lnTo>
                    <a:pt x="8382" y="1231900"/>
                  </a:lnTo>
                  <a:lnTo>
                    <a:pt x="0" y="1231900"/>
                  </a:lnTo>
                  <a:lnTo>
                    <a:pt x="10668" y="1244600"/>
                  </a:lnTo>
                  <a:lnTo>
                    <a:pt x="6096" y="1244600"/>
                  </a:lnTo>
                  <a:lnTo>
                    <a:pt x="10033" y="1257300"/>
                  </a:lnTo>
                  <a:lnTo>
                    <a:pt x="6858" y="1257300"/>
                  </a:lnTo>
                  <a:lnTo>
                    <a:pt x="6858" y="1270000"/>
                  </a:lnTo>
                  <a:lnTo>
                    <a:pt x="11430" y="1270000"/>
                  </a:lnTo>
                  <a:lnTo>
                    <a:pt x="12954" y="1282700"/>
                  </a:lnTo>
                  <a:lnTo>
                    <a:pt x="30480" y="1282700"/>
                  </a:lnTo>
                  <a:lnTo>
                    <a:pt x="36576" y="1295400"/>
                  </a:lnTo>
                  <a:lnTo>
                    <a:pt x="40386" y="1295400"/>
                  </a:lnTo>
                  <a:lnTo>
                    <a:pt x="51816" y="1308100"/>
                  </a:lnTo>
                  <a:lnTo>
                    <a:pt x="55626" y="1308100"/>
                  </a:lnTo>
                  <a:lnTo>
                    <a:pt x="57912" y="1320800"/>
                  </a:lnTo>
                  <a:lnTo>
                    <a:pt x="60960" y="1320800"/>
                  </a:lnTo>
                  <a:lnTo>
                    <a:pt x="61595" y="1333500"/>
                  </a:lnTo>
                  <a:lnTo>
                    <a:pt x="67056" y="1333500"/>
                  </a:lnTo>
                  <a:lnTo>
                    <a:pt x="72390" y="1346200"/>
                  </a:lnTo>
                  <a:lnTo>
                    <a:pt x="88265" y="1346200"/>
                  </a:lnTo>
                  <a:lnTo>
                    <a:pt x="92837" y="1358900"/>
                  </a:lnTo>
                  <a:lnTo>
                    <a:pt x="101790" y="1358900"/>
                  </a:lnTo>
                  <a:lnTo>
                    <a:pt x="106934" y="1371600"/>
                  </a:lnTo>
                  <a:lnTo>
                    <a:pt x="117221" y="1371600"/>
                  </a:lnTo>
                  <a:lnTo>
                    <a:pt x="122682" y="1384300"/>
                  </a:lnTo>
                  <a:lnTo>
                    <a:pt x="154622" y="1384300"/>
                  </a:lnTo>
                  <a:lnTo>
                    <a:pt x="165379" y="1371600"/>
                  </a:lnTo>
                  <a:lnTo>
                    <a:pt x="211582" y="1371600"/>
                  </a:lnTo>
                  <a:lnTo>
                    <a:pt x="216154" y="1384300"/>
                  </a:lnTo>
                  <a:lnTo>
                    <a:pt x="228079" y="1384300"/>
                  </a:lnTo>
                  <a:lnTo>
                    <a:pt x="236169" y="1371600"/>
                  </a:lnTo>
                  <a:lnTo>
                    <a:pt x="260223" y="1371600"/>
                  </a:lnTo>
                  <a:lnTo>
                    <a:pt x="266319" y="1358900"/>
                  </a:lnTo>
                  <a:lnTo>
                    <a:pt x="321818" y="1358900"/>
                  </a:lnTo>
                  <a:lnTo>
                    <a:pt x="331724" y="1371600"/>
                  </a:lnTo>
                  <a:lnTo>
                    <a:pt x="327914" y="1371600"/>
                  </a:lnTo>
                  <a:lnTo>
                    <a:pt x="333248" y="1384300"/>
                  </a:lnTo>
                  <a:lnTo>
                    <a:pt x="372999" y="1384300"/>
                  </a:lnTo>
                  <a:lnTo>
                    <a:pt x="374904" y="1371600"/>
                  </a:lnTo>
                  <a:lnTo>
                    <a:pt x="376301" y="1371600"/>
                  </a:lnTo>
                  <a:lnTo>
                    <a:pt x="376428" y="1384300"/>
                  </a:lnTo>
                  <a:lnTo>
                    <a:pt x="391795" y="1384300"/>
                  </a:lnTo>
                  <a:lnTo>
                    <a:pt x="393319" y="1397000"/>
                  </a:lnTo>
                  <a:lnTo>
                    <a:pt x="397891" y="1397000"/>
                  </a:lnTo>
                  <a:lnTo>
                    <a:pt x="398653" y="1409700"/>
                  </a:lnTo>
                  <a:lnTo>
                    <a:pt x="396367" y="1409700"/>
                  </a:lnTo>
                  <a:lnTo>
                    <a:pt x="396367" y="1422400"/>
                  </a:lnTo>
                  <a:lnTo>
                    <a:pt x="392557" y="1422400"/>
                  </a:lnTo>
                  <a:lnTo>
                    <a:pt x="386588" y="1435100"/>
                  </a:lnTo>
                  <a:lnTo>
                    <a:pt x="389509" y="1435100"/>
                  </a:lnTo>
                  <a:lnTo>
                    <a:pt x="388874" y="1447800"/>
                  </a:lnTo>
                  <a:lnTo>
                    <a:pt x="390271" y="1447800"/>
                  </a:lnTo>
                  <a:lnTo>
                    <a:pt x="388874" y="1460500"/>
                  </a:lnTo>
                  <a:lnTo>
                    <a:pt x="383413" y="1460500"/>
                  </a:lnTo>
                  <a:lnTo>
                    <a:pt x="384937" y="1473200"/>
                  </a:lnTo>
                  <a:lnTo>
                    <a:pt x="392239" y="1473200"/>
                  </a:lnTo>
                  <a:lnTo>
                    <a:pt x="398081" y="1485900"/>
                  </a:lnTo>
                  <a:lnTo>
                    <a:pt x="403618" y="1498600"/>
                  </a:lnTo>
                  <a:lnTo>
                    <a:pt x="410845" y="1498600"/>
                  </a:lnTo>
                  <a:lnTo>
                    <a:pt x="414655" y="1511300"/>
                  </a:lnTo>
                  <a:lnTo>
                    <a:pt x="424561" y="1511300"/>
                  </a:lnTo>
                  <a:lnTo>
                    <a:pt x="429133" y="1524000"/>
                  </a:lnTo>
                  <a:lnTo>
                    <a:pt x="429895" y="1524000"/>
                  </a:lnTo>
                  <a:lnTo>
                    <a:pt x="429895" y="1536700"/>
                  </a:lnTo>
                  <a:lnTo>
                    <a:pt x="431419" y="1536700"/>
                  </a:lnTo>
                  <a:lnTo>
                    <a:pt x="434403" y="1549400"/>
                  </a:lnTo>
                  <a:lnTo>
                    <a:pt x="438175" y="1549400"/>
                  </a:lnTo>
                  <a:lnTo>
                    <a:pt x="441807" y="1562100"/>
                  </a:lnTo>
                  <a:lnTo>
                    <a:pt x="444373" y="1562100"/>
                  </a:lnTo>
                  <a:lnTo>
                    <a:pt x="445897" y="1574800"/>
                  </a:lnTo>
                  <a:lnTo>
                    <a:pt x="437515" y="1574800"/>
                  </a:lnTo>
                  <a:lnTo>
                    <a:pt x="444373" y="1587500"/>
                  </a:lnTo>
                  <a:lnTo>
                    <a:pt x="448360" y="1600200"/>
                  </a:lnTo>
                  <a:lnTo>
                    <a:pt x="451129" y="1600200"/>
                  </a:lnTo>
                  <a:lnTo>
                    <a:pt x="452615" y="1612900"/>
                  </a:lnTo>
                  <a:lnTo>
                    <a:pt x="452755" y="1612900"/>
                  </a:lnTo>
                  <a:lnTo>
                    <a:pt x="451231" y="1625600"/>
                  </a:lnTo>
                  <a:lnTo>
                    <a:pt x="447294" y="1625600"/>
                  </a:lnTo>
                  <a:lnTo>
                    <a:pt x="442087" y="1638300"/>
                  </a:lnTo>
                  <a:lnTo>
                    <a:pt x="438277" y="1638300"/>
                  </a:lnTo>
                  <a:lnTo>
                    <a:pt x="435991" y="1651000"/>
                  </a:lnTo>
                  <a:lnTo>
                    <a:pt x="433895" y="1651000"/>
                  </a:lnTo>
                  <a:lnTo>
                    <a:pt x="431317" y="1663700"/>
                  </a:lnTo>
                  <a:lnTo>
                    <a:pt x="428586" y="1676400"/>
                  </a:lnTo>
                  <a:lnTo>
                    <a:pt x="426085" y="1676400"/>
                  </a:lnTo>
                  <a:lnTo>
                    <a:pt x="424561" y="1689100"/>
                  </a:lnTo>
                  <a:lnTo>
                    <a:pt x="423799" y="1689100"/>
                  </a:lnTo>
                  <a:lnTo>
                    <a:pt x="423799" y="1714500"/>
                  </a:lnTo>
                  <a:lnTo>
                    <a:pt x="425856" y="1714500"/>
                  </a:lnTo>
                  <a:lnTo>
                    <a:pt x="430555" y="1727200"/>
                  </a:lnTo>
                  <a:lnTo>
                    <a:pt x="435686" y="1727200"/>
                  </a:lnTo>
                  <a:lnTo>
                    <a:pt x="439039" y="1739900"/>
                  </a:lnTo>
                  <a:lnTo>
                    <a:pt x="441350" y="1739900"/>
                  </a:lnTo>
                  <a:lnTo>
                    <a:pt x="444512" y="1752600"/>
                  </a:lnTo>
                  <a:lnTo>
                    <a:pt x="447979" y="1752600"/>
                  </a:lnTo>
                  <a:lnTo>
                    <a:pt x="451231" y="1765300"/>
                  </a:lnTo>
                  <a:lnTo>
                    <a:pt x="454152" y="1765300"/>
                  </a:lnTo>
                  <a:lnTo>
                    <a:pt x="461772" y="1778000"/>
                  </a:lnTo>
                  <a:lnTo>
                    <a:pt x="460375" y="1790700"/>
                  </a:lnTo>
                  <a:lnTo>
                    <a:pt x="460032" y="1790700"/>
                  </a:lnTo>
                  <a:lnTo>
                    <a:pt x="460324" y="1803400"/>
                  </a:lnTo>
                  <a:lnTo>
                    <a:pt x="461213" y="1803400"/>
                  </a:lnTo>
                  <a:lnTo>
                    <a:pt x="462661" y="1816100"/>
                  </a:lnTo>
                  <a:lnTo>
                    <a:pt x="464108" y="1816100"/>
                  </a:lnTo>
                  <a:lnTo>
                    <a:pt x="466407" y="1841500"/>
                  </a:lnTo>
                  <a:lnTo>
                    <a:pt x="467868" y="1841500"/>
                  </a:lnTo>
                  <a:lnTo>
                    <a:pt x="471131" y="1854200"/>
                  </a:lnTo>
                  <a:lnTo>
                    <a:pt x="475195" y="1854200"/>
                  </a:lnTo>
                  <a:lnTo>
                    <a:pt x="479971" y="1866900"/>
                  </a:lnTo>
                  <a:lnTo>
                    <a:pt x="485394" y="1879600"/>
                  </a:lnTo>
                  <a:lnTo>
                    <a:pt x="490753" y="1879600"/>
                  </a:lnTo>
                  <a:lnTo>
                    <a:pt x="494245" y="1892300"/>
                  </a:lnTo>
                  <a:lnTo>
                    <a:pt x="497306" y="1905000"/>
                  </a:lnTo>
                  <a:lnTo>
                    <a:pt x="499872" y="1905000"/>
                  </a:lnTo>
                  <a:lnTo>
                    <a:pt x="502424" y="1917700"/>
                  </a:lnTo>
                  <a:lnTo>
                    <a:pt x="506628" y="1917700"/>
                  </a:lnTo>
                  <a:lnTo>
                    <a:pt x="510692" y="1930400"/>
                  </a:lnTo>
                  <a:lnTo>
                    <a:pt x="512826" y="1930400"/>
                  </a:lnTo>
                  <a:lnTo>
                    <a:pt x="512826" y="1943100"/>
                  </a:lnTo>
                  <a:lnTo>
                    <a:pt x="507492" y="1943100"/>
                  </a:lnTo>
                  <a:lnTo>
                    <a:pt x="509016" y="1955800"/>
                  </a:lnTo>
                  <a:lnTo>
                    <a:pt x="512826" y="1955800"/>
                  </a:lnTo>
                  <a:lnTo>
                    <a:pt x="512826" y="1968500"/>
                  </a:lnTo>
                  <a:lnTo>
                    <a:pt x="604139" y="1968500"/>
                  </a:lnTo>
                  <a:lnTo>
                    <a:pt x="603250" y="1955800"/>
                  </a:lnTo>
                  <a:lnTo>
                    <a:pt x="610362" y="1955800"/>
                  </a:lnTo>
                  <a:lnTo>
                    <a:pt x="612140" y="1968500"/>
                  </a:lnTo>
                  <a:lnTo>
                    <a:pt x="614680" y="1968500"/>
                  </a:lnTo>
                  <a:lnTo>
                    <a:pt x="616331" y="1955800"/>
                  </a:lnTo>
                  <a:lnTo>
                    <a:pt x="636778" y="1955800"/>
                  </a:lnTo>
                  <a:lnTo>
                    <a:pt x="646671" y="1943100"/>
                  </a:lnTo>
                  <a:lnTo>
                    <a:pt x="655916" y="1943100"/>
                  </a:lnTo>
                  <a:lnTo>
                    <a:pt x="664743" y="1930400"/>
                  </a:lnTo>
                  <a:lnTo>
                    <a:pt x="673354" y="1917700"/>
                  </a:lnTo>
                  <a:lnTo>
                    <a:pt x="677926" y="1917700"/>
                  </a:lnTo>
                  <a:lnTo>
                    <a:pt x="681609" y="1905000"/>
                  </a:lnTo>
                  <a:lnTo>
                    <a:pt x="685177" y="1905000"/>
                  </a:lnTo>
                  <a:lnTo>
                    <a:pt x="689038" y="1892300"/>
                  </a:lnTo>
                  <a:lnTo>
                    <a:pt x="693178" y="1892300"/>
                  </a:lnTo>
                  <a:lnTo>
                    <a:pt x="697611" y="1879600"/>
                  </a:lnTo>
                  <a:lnTo>
                    <a:pt x="707517" y="1879600"/>
                  </a:lnTo>
                  <a:lnTo>
                    <a:pt x="712089" y="1866900"/>
                  </a:lnTo>
                  <a:lnTo>
                    <a:pt x="715124" y="1866900"/>
                  </a:lnTo>
                  <a:lnTo>
                    <a:pt x="717423" y="1854200"/>
                  </a:lnTo>
                  <a:lnTo>
                    <a:pt x="718947" y="1854200"/>
                  </a:lnTo>
                  <a:lnTo>
                    <a:pt x="719709" y="1841500"/>
                  </a:lnTo>
                  <a:lnTo>
                    <a:pt x="714362" y="1841500"/>
                  </a:lnTo>
                  <a:lnTo>
                    <a:pt x="720471" y="1828800"/>
                  </a:lnTo>
                  <a:lnTo>
                    <a:pt x="725805" y="1828800"/>
                  </a:lnTo>
                  <a:lnTo>
                    <a:pt x="733412" y="1816100"/>
                  </a:lnTo>
                  <a:lnTo>
                    <a:pt x="752462" y="1816100"/>
                  </a:lnTo>
                  <a:lnTo>
                    <a:pt x="755396" y="1803400"/>
                  </a:lnTo>
                  <a:lnTo>
                    <a:pt x="755396" y="1790700"/>
                  </a:lnTo>
                  <a:lnTo>
                    <a:pt x="756285" y="1790700"/>
                  </a:lnTo>
                  <a:lnTo>
                    <a:pt x="756285" y="1778000"/>
                  </a:lnTo>
                  <a:lnTo>
                    <a:pt x="754748" y="1778000"/>
                  </a:lnTo>
                  <a:lnTo>
                    <a:pt x="751700" y="1765300"/>
                  </a:lnTo>
                  <a:lnTo>
                    <a:pt x="749427" y="1752600"/>
                  </a:lnTo>
                  <a:lnTo>
                    <a:pt x="747141" y="1752600"/>
                  </a:lnTo>
                  <a:lnTo>
                    <a:pt x="745744" y="1739900"/>
                  </a:lnTo>
                  <a:lnTo>
                    <a:pt x="754748" y="1739900"/>
                  </a:lnTo>
                  <a:lnTo>
                    <a:pt x="760857" y="1727200"/>
                  </a:lnTo>
                  <a:lnTo>
                    <a:pt x="772922" y="1727200"/>
                  </a:lnTo>
                  <a:lnTo>
                    <a:pt x="777494" y="1701800"/>
                  </a:lnTo>
                  <a:lnTo>
                    <a:pt x="808545" y="1701800"/>
                  </a:lnTo>
                  <a:lnTo>
                    <a:pt x="813879" y="1689100"/>
                  </a:lnTo>
                  <a:lnTo>
                    <a:pt x="824052" y="1689100"/>
                  </a:lnTo>
                  <a:lnTo>
                    <a:pt x="828827" y="1676400"/>
                  </a:lnTo>
                  <a:lnTo>
                    <a:pt x="832891" y="1676400"/>
                  </a:lnTo>
                  <a:lnTo>
                    <a:pt x="836168" y="1663700"/>
                  </a:lnTo>
                  <a:lnTo>
                    <a:pt x="833882" y="1651000"/>
                  </a:lnTo>
                  <a:lnTo>
                    <a:pt x="831596" y="1651000"/>
                  </a:lnTo>
                  <a:lnTo>
                    <a:pt x="830707" y="1638300"/>
                  </a:lnTo>
                  <a:lnTo>
                    <a:pt x="830427" y="1638300"/>
                  </a:lnTo>
                  <a:lnTo>
                    <a:pt x="830338" y="1612900"/>
                  </a:lnTo>
                  <a:lnTo>
                    <a:pt x="830072" y="1612900"/>
                  </a:lnTo>
                  <a:lnTo>
                    <a:pt x="829310" y="1600200"/>
                  </a:lnTo>
                  <a:lnTo>
                    <a:pt x="822452" y="1600200"/>
                  </a:lnTo>
                  <a:lnTo>
                    <a:pt x="819404" y="1587500"/>
                  </a:lnTo>
                  <a:lnTo>
                    <a:pt x="817880" y="1587500"/>
                  </a:lnTo>
                  <a:lnTo>
                    <a:pt x="814832" y="1574800"/>
                  </a:lnTo>
                  <a:lnTo>
                    <a:pt x="814832" y="1562100"/>
                  </a:lnTo>
                  <a:lnTo>
                    <a:pt x="814070" y="1562100"/>
                  </a:lnTo>
                  <a:lnTo>
                    <a:pt x="816356" y="1549400"/>
                  </a:lnTo>
                  <a:lnTo>
                    <a:pt x="804926" y="1549400"/>
                  </a:lnTo>
                  <a:lnTo>
                    <a:pt x="805688" y="1536700"/>
                  </a:lnTo>
                  <a:lnTo>
                    <a:pt x="807212" y="1524000"/>
                  </a:lnTo>
                  <a:lnTo>
                    <a:pt x="809498" y="1524000"/>
                  </a:lnTo>
                  <a:lnTo>
                    <a:pt x="813308" y="1511300"/>
                  </a:lnTo>
                  <a:lnTo>
                    <a:pt x="817118" y="1511300"/>
                  </a:lnTo>
                  <a:lnTo>
                    <a:pt x="823976" y="1498600"/>
                  </a:lnTo>
                  <a:lnTo>
                    <a:pt x="823976" y="1485900"/>
                  </a:lnTo>
                  <a:lnTo>
                    <a:pt x="837565" y="1485900"/>
                  </a:lnTo>
                  <a:lnTo>
                    <a:pt x="835279" y="1473200"/>
                  </a:lnTo>
                  <a:lnTo>
                    <a:pt x="846709" y="1473200"/>
                  </a:lnTo>
                  <a:lnTo>
                    <a:pt x="851916" y="1460500"/>
                  </a:lnTo>
                  <a:lnTo>
                    <a:pt x="856818" y="1460500"/>
                  </a:lnTo>
                  <a:lnTo>
                    <a:pt x="861187" y="1447800"/>
                  </a:lnTo>
                  <a:lnTo>
                    <a:pt x="869213" y="1447800"/>
                  </a:lnTo>
                  <a:lnTo>
                    <a:pt x="877468" y="1435100"/>
                  </a:lnTo>
                  <a:lnTo>
                    <a:pt x="886142" y="1435100"/>
                  </a:lnTo>
                  <a:lnTo>
                    <a:pt x="895477" y="1422400"/>
                  </a:lnTo>
                  <a:lnTo>
                    <a:pt x="908011" y="1422400"/>
                  </a:lnTo>
                  <a:lnTo>
                    <a:pt x="919314" y="1409700"/>
                  </a:lnTo>
                  <a:lnTo>
                    <a:pt x="929335" y="1397000"/>
                  </a:lnTo>
                  <a:lnTo>
                    <a:pt x="938022" y="1384300"/>
                  </a:lnTo>
                  <a:lnTo>
                    <a:pt x="944854" y="1384300"/>
                  </a:lnTo>
                  <a:lnTo>
                    <a:pt x="951547" y="1371600"/>
                  </a:lnTo>
                  <a:lnTo>
                    <a:pt x="957948" y="1358900"/>
                  </a:lnTo>
                  <a:lnTo>
                    <a:pt x="963930" y="1346200"/>
                  </a:lnTo>
                  <a:lnTo>
                    <a:pt x="967752" y="1333500"/>
                  </a:lnTo>
                  <a:lnTo>
                    <a:pt x="979144" y="1320800"/>
                  </a:lnTo>
                  <a:lnTo>
                    <a:pt x="982980" y="1320800"/>
                  </a:lnTo>
                  <a:lnTo>
                    <a:pt x="986028" y="1308100"/>
                  </a:lnTo>
                  <a:lnTo>
                    <a:pt x="988314" y="1308100"/>
                  </a:lnTo>
                  <a:lnTo>
                    <a:pt x="989711" y="1295400"/>
                  </a:lnTo>
                  <a:lnTo>
                    <a:pt x="990600" y="1282700"/>
                  </a:lnTo>
                  <a:lnTo>
                    <a:pt x="931926" y="1282700"/>
                  </a:lnTo>
                  <a:lnTo>
                    <a:pt x="924306" y="1295400"/>
                  </a:lnTo>
                  <a:lnTo>
                    <a:pt x="877951" y="1295400"/>
                  </a:lnTo>
                  <a:lnTo>
                    <a:pt x="877189" y="1282700"/>
                  </a:lnTo>
                  <a:lnTo>
                    <a:pt x="864235" y="1282700"/>
                  </a:lnTo>
                  <a:lnTo>
                    <a:pt x="869569" y="1270000"/>
                  </a:lnTo>
                  <a:lnTo>
                    <a:pt x="867283" y="1270000"/>
                  </a:lnTo>
                  <a:lnTo>
                    <a:pt x="866521" y="1257300"/>
                  </a:lnTo>
                  <a:lnTo>
                    <a:pt x="861187" y="1257300"/>
                  </a:lnTo>
                  <a:lnTo>
                    <a:pt x="852932" y="1244600"/>
                  </a:lnTo>
                  <a:lnTo>
                    <a:pt x="845185" y="1244600"/>
                  </a:lnTo>
                  <a:lnTo>
                    <a:pt x="844423" y="1231900"/>
                  </a:lnTo>
                  <a:lnTo>
                    <a:pt x="826516" y="1231900"/>
                  </a:lnTo>
                  <a:lnTo>
                    <a:pt x="823595" y="1219200"/>
                  </a:lnTo>
                  <a:lnTo>
                    <a:pt x="822452" y="1219200"/>
                  </a:lnTo>
                  <a:lnTo>
                    <a:pt x="822452" y="1231900"/>
                  </a:lnTo>
                  <a:lnTo>
                    <a:pt x="819302" y="1219200"/>
                  </a:lnTo>
                  <a:lnTo>
                    <a:pt x="816737" y="1219200"/>
                  </a:lnTo>
                  <a:lnTo>
                    <a:pt x="814730" y="1206500"/>
                  </a:lnTo>
                  <a:lnTo>
                    <a:pt x="813308" y="1206500"/>
                  </a:lnTo>
                  <a:lnTo>
                    <a:pt x="811784" y="1193800"/>
                  </a:lnTo>
                  <a:lnTo>
                    <a:pt x="811022" y="1193800"/>
                  </a:lnTo>
                  <a:lnTo>
                    <a:pt x="806450" y="1181100"/>
                  </a:lnTo>
                  <a:lnTo>
                    <a:pt x="796544" y="1181100"/>
                  </a:lnTo>
                  <a:lnTo>
                    <a:pt x="790448" y="1168400"/>
                  </a:lnTo>
                  <a:lnTo>
                    <a:pt x="786638" y="1168400"/>
                  </a:lnTo>
                  <a:lnTo>
                    <a:pt x="785647" y="1155700"/>
                  </a:lnTo>
                  <a:lnTo>
                    <a:pt x="785012" y="1155700"/>
                  </a:lnTo>
                  <a:lnTo>
                    <a:pt x="784809" y="1143000"/>
                  </a:lnTo>
                  <a:lnTo>
                    <a:pt x="787400" y="1143000"/>
                  </a:lnTo>
                  <a:lnTo>
                    <a:pt x="785114" y="1130300"/>
                  </a:lnTo>
                  <a:lnTo>
                    <a:pt x="781304" y="1130300"/>
                  </a:lnTo>
                  <a:lnTo>
                    <a:pt x="779780" y="1117600"/>
                  </a:lnTo>
                  <a:lnTo>
                    <a:pt x="765429" y="1117600"/>
                  </a:lnTo>
                  <a:lnTo>
                    <a:pt x="763778" y="1104900"/>
                  </a:lnTo>
                  <a:lnTo>
                    <a:pt x="761619" y="1104900"/>
                  </a:lnTo>
                  <a:lnTo>
                    <a:pt x="760857" y="1092200"/>
                  </a:lnTo>
                  <a:lnTo>
                    <a:pt x="763143" y="1092200"/>
                  </a:lnTo>
                  <a:lnTo>
                    <a:pt x="754748" y="1079500"/>
                  </a:lnTo>
                  <a:lnTo>
                    <a:pt x="751078" y="1079500"/>
                  </a:lnTo>
                  <a:lnTo>
                    <a:pt x="751078" y="1651000"/>
                  </a:lnTo>
                  <a:lnTo>
                    <a:pt x="750049" y="1663700"/>
                  </a:lnTo>
                  <a:lnTo>
                    <a:pt x="748665" y="1663700"/>
                  </a:lnTo>
                  <a:lnTo>
                    <a:pt x="746379" y="1651000"/>
                  </a:lnTo>
                  <a:lnTo>
                    <a:pt x="741807" y="1651000"/>
                  </a:lnTo>
                  <a:lnTo>
                    <a:pt x="741045" y="1638300"/>
                  </a:lnTo>
                  <a:lnTo>
                    <a:pt x="741807" y="1638300"/>
                  </a:lnTo>
                  <a:lnTo>
                    <a:pt x="740029" y="1625600"/>
                  </a:lnTo>
                  <a:lnTo>
                    <a:pt x="739521" y="1625600"/>
                  </a:lnTo>
                  <a:lnTo>
                    <a:pt x="738759" y="1612900"/>
                  </a:lnTo>
                  <a:lnTo>
                    <a:pt x="738759" y="1625600"/>
                  </a:lnTo>
                  <a:lnTo>
                    <a:pt x="737616" y="1638300"/>
                  </a:lnTo>
                  <a:lnTo>
                    <a:pt x="736473" y="1638300"/>
                  </a:lnTo>
                  <a:lnTo>
                    <a:pt x="736473" y="1625600"/>
                  </a:lnTo>
                  <a:lnTo>
                    <a:pt x="738759" y="1625600"/>
                  </a:lnTo>
                  <a:lnTo>
                    <a:pt x="738759" y="1612900"/>
                  </a:lnTo>
                  <a:lnTo>
                    <a:pt x="739521" y="1612900"/>
                  </a:lnTo>
                  <a:lnTo>
                    <a:pt x="738759" y="1600200"/>
                  </a:lnTo>
                  <a:lnTo>
                    <a:pt x="742569" y="1600200"/>
                  </a:lnTo>
                  <a:lnTo>
                    <a:pt x="742569" y="1612900"/>
                  </a:lnTo>
                  <a:lnTo>
                    <a:pt x="746379" y="1612900"/>
                  </a:lnTo>
                  <a:lnTo>
                    <a:pt x="746379" y="1625600"/>
                  </a:lnTo>
                  <a:lnTo>
                    <a:pt x="745617" y="1638300"/>
                  </a:lnTo>
                  <a:lnTo>
                    <a:pt x="749427" y="1638300"/>
                  </a:lnTo>
                  <a:lnTo>
                    <a:pt x="750189" y="1651000"/>
                  </a:lnTo>
                  <a:lnTo>
                    <a:pt x="751078" y="1651000"/>
                  </a:lnTo>
                  <a:lnTo>
                    <a:pt x="751078" y="1079500"/>
                  </a:lnTo>
                  <a:lnTo>
                    <a:pt x="750938" y="1079500"/>
                  </a:lnTo>
                  <a:lnTo>
                    <a:pt x="745617" y="1061745"/>
                  </a:lnTo>
                  <a:lnTo>
                    <a:pt x="745617" y="1447800"/>
                  </a:lnTo>
                  <a:lnTo>
                    <a:pt x="742569" y="1460500"/>
                  </a:lnTo>
                  <a:lnTo>
                    <a:pt x="737997" y="1460500"/>
                  </a:lnTo>
                  <a:lnTo>
                    <a:pt x="735825" y="1469517"/>
                  </a:lnTo>
                  <a:lnTo>
                    <a:pt x="735825" y="1600200"/>
                  </a:lnTo>
                  <a:lnTo>
                    <a:pt x="732650" y="1600200"/>
                  </a:lnTo>
                  <a:lnTo>
                    <a:pt x="733044" y="1587500"/>
                  </a:lnTo>
                  <a:lnTo>
                    <a:pt x="734568" y="1587500"/>
                  </a:lnTo>
                  <a:lnTo>
                    <a:pt x="735825" y="1600200"/>
                  </a:lnTo>
                  <a:lnTo>
                    <a:pt x="735825" y="1469517"/>
                  </a:lnTo>
                  <a:lnTo>
                    <a:pt x="734936" y="1473200"/>
                  </a:lnTo>
                  <a:lnTo>
                    <a:pt x="730377" y="1473200"/>
                  </a:lnTo>
                  <a:lnTo>
                    <a:pt x="726567" y="1485900"/>
                  </a:lnTo>
                  <a:lnTo>
                    <a:pt x="702183" y="1485900"/>
                  </a:lnTo>
                  <a:lnTo>
                    <a:pt x="702945" y="1473200"/>
                  </a:lnTo>
                  <a:lnTo>
                    <a:pt x="706755" y="1473200"/>
                  </a:lnTo>
                  <a:lnTo>
                    <a:pt x="705993" y="1460500"/>
                  </a:lnTo>
                  <a:lnTo>
                    <a:pt x="706755" y="1460500"/>
                  </a:lnTo>
                  <a:lnTo>
                    <a:pt x="709041" y="1447800"/>
                  </a:lnTo>
                  <a:lnTo>
                    <a:pt x="745617" y="1447800"/>
                  </a:lnTo>
                  <a:lnTo>
                    <a:pt x="745617" y="1061745"/>
                  </a:lnTo>
                  <a:lnTo>
                    <a:pt x="743331" y="1054100"/>
                  </a:lnTo>
                  <a:lnTo>
                    <a:pt x="738759" y="1054100"/>
                  </a:lnTo>
                  <a:lnTo>
                    <a:pt x="735698" y="1041400"/>
                  </a:lnTo>
                  <a:lnTo>
                    <a:pt x="732650" y="1041400"/>
                  </a:lnTo>
                  <a:lnTo>
                    <a:pt x="730377" y="1028700"/>
                  </a:lnTo>
                  <a:lnTo>
                    <a:pt x="727329" y="1028700"/>
                  </a:lnTo>
                  <a:lnTo>
                    <a:pt x="723519" y="1016000"/>
                  </a:lnTo>
                  <a:lnTo>
                    <a:pt x="716648" y="1016000"/>
                  </a:lnTo>
                  <a:lnTo>
                    <a:pt x="715886" y="1003300"/>
                  </a:lnTo>
                  <a:lnTo>
                    <a:pt x="715124" y="1003300"/>
                  </a:lnTo>
                  <a:lnTo>
                    <a:pt x="714629" y="990600"/>
                  </a:lnTo>
                  <a:lnTo>
                    <a:pt x="715124" y="990600"/>
                  </a:lnTo>
                  <a:lnTo>
                    <a:pt x="717384" y="1003300"/>
                  </a:lnTo>
                  <a:lnTo>
                    <a:pt x="721702" y="1003300"/>
                  </a:lnTo>
                  <a:lnTo>
                    <a:pt x="726173" y="1016000"/>
                  </a:lnTo>
                  <a:lnTo>
                    <a:pt x="729615" y="1016000"/>
                  </a:lnTo>
                  <a:lnTo>
                    <a:pt x="732650" y="1028700"/>
                  </a:lnTo>
                  <a:lnTo>
                    <a:pt x="746379" y="1028700"/>
                  </a:lnTo>
                  <a:lnTo>
                    <a:pt x="747141" y="1016000"/>
                  </a:lnTo>
                  <a:lnTo>
                    <a:pt x="748665" y="1016000"/>
                  </a:lnTo>
                  <a:lnTo>
                    <a:pt x="748030" y="1028700"/>
                  </a:lnTo>
                  <a:lnTo>
                    <a:pt x="757923" y="1028700"/>
                  </a:lnTo>
                  <a:lnTo>
                    <a:pt x="760857" y="1041400"/>
                  </a:lnTo>
                  <a:lnTo>
                    <a:pt x="765606" y="1041400"/>
                  </a:lnTo>
                  <a:lnTo>
                    <a:pt x="772553" y="1054100"/>
                  </a:lnTo>
                  <a:lnTo>
                    <a:pt x="778941" y="1066800"/>
                  </a:lnTo>
                  <a:lnTo>
                    <a:pt x="782066" y="1066800"/>
                  </a:lnTo>
                  <a:lnTo>
                    <a:pt x="784352" y="1079500"/>
                  </a:lnTo>
                  <a:lnTo>
                    <a:pt x="787400" y="1079500"/>
                  </a:lnTo>
                  <a:lnTo>
                    <a:pt x="796544" y="1092200"/>
                  </a:lnTo>
                  <a:lnTo>
                    <a:pt x="800354" y="1092200"/>
                  </a:lnTo>
                  <a:lnTo>
                    <a:pt x="806450" y="1104900"/>
                  </a:lnTo>
                  <a:lnTo>
                    <a:pt x="810260" y="1104900"/>
                  </a:lnTo>
                  <a:lnTo>
                    <a:pt x="811784" y="1117600"/>
                  </a:lnTo>
                  <a:lnTo>
                    <a:pt x="812800" y="1117600"/>
                  </a:lnTo>
                  <a:lnTo>
                    <a:pt x="813117" y="1130300"/>
                  </a:lnTo>
                  <a:lnTo>
                    <a:pt x="813701" y="1130300"/>
                  </a:lnTo>
                  <a:lnTo>
                    <a:pt x="815594" y="1143000"/>
                  </a:lnTo>
                  <a:lnTo>
                    <a:pt x="824255" y="1143000"/>
                  </a:lnTo>
                  <a:lnTo>
                    <a:pt x="829195" y="1155700"/>
                  </a:lnTo>
                  <a:lnTo>
                    <a:pt x="837730" y="1155700"/>
                  </a:lnTo>
                  <a:lnTo>
                    <a:pt x="842022" y="1168400"/>
                  </a:lnTo>
                  <a:lnTo>
                    <a:pt x="846620" y="1181100"/>
                  </a:lnTo>
                  <a:lnTo>
                    <a:pt x="850646" y="1181100"/>
                  </a:lnTo>
                  <a:lnTo>
                    <a:pt x="855853" y="1193800"/>
                  </a:lnTo>
                  <a:lnTo>
                    <a:pt x="863473" y="1193800"/>
                  </a:lnTo>
                  <a:lnTo>
                    <a:pt x="864997" y="1206500"/>
                  </a:lnTo>
                  <a:lnTo>
                    <a:pt x="866521" y="1206500"/>
                  </a:lnTo>
                  <a:lnTo>
                    <a:pt x="866521" y="1219200"/>
                  </a:lnTo>
                  <a:lnTo>
                    <a:pt x="865327" y="1219200"/>
                  </a:lnTo>
                  <a:lnTo>
                    <a:pt x="866902" y="1231900"/>
                  </a:lnTo>
                  <a:lnTo>
                    <a:pt x="869607" y="1244600"/>
                  </a:lnTo>
                  <a:lnTo>
                    <a:pt x="872617" y="1244600"/>
                  </a:lnTo>
                  <a:lnTo>
                    <a:pt x="876427" y="1257300"/>
                  </a:lnTo>
                  <a:lnTo>
                    <a:pt x="879475" y="1257300"/>
                  </a:lnTo>
                  <a:lnTo>
                    <a:pt x="882269" y="1270000"/>
                  </a:lnTo>
                  <a:lnTo>
                    <a:pt x="893318" y="1270000"/>
                  </a:lnTo>
                  <a:lnTo>
                    <a:pt x="898398" y="1257300"/>
                  </a:lnTo>
                  <a:lnTo>
                    <a:pt x="928878" y="1257300"/>
                  </a:lnTo>
                  <a:lnTo>
                    <a:pt x="930402" y="1244600"/>
                  </a:lnTo>
                  <a:lnTo>
                    <a:pt x="959154" y="1244600"/>
                  </a:lnTo>
                  <a:lnTo>
                    <a:pt x="964692" y="1231900"/>
                  </a:lnTo>
                  <a:lnTo>
                    <a:pt x="993190" y="1231900"/>
                  </a:lnTo>
                  <a:lnTo>
                    <a:pt x="1000379" y="1219200"/>
                  </a:lnTo>
                  <a:lnTo>
                    <a:pt x="1002030" y="1219200"/>
                  </a:lnTo>
                  <a:lnTo>
                    <a:pt x="1007999" y="1206500"/>
                  </a:lnTo>
                  <a:lnTo>
                    <a:pt x="1047369" y="1206500"/>
                  </a:lnTo>
                  <a:lnTo>
                    <a:pt x="1053465" y="1193800"/>
                  </a:lnTo>
                  <a:lnTo>
                    <a:pt x="1067308" y="1193800"/>
                  </a:lnTo>
                  <a:lnTo>
                    <a:pt x="1071245" y="1181100"/>
                  </a:lnTo>
                  <a:lnTo>
                    <a:pt x="1074166" y="1181100"/>
                  </a:lnTo>
                  <a:lnTo>
                    <a:pt x="1074928" y="1168400"/>
                  </a:lnTo>
                  <a:lnTo>
                    <a:pt x="1089406" y="1168400"/>
                  </a:lnTo>
                  <a:lnTo>
                    <a:pt x="1088644" y="1155700"/>
                  </a:lnTo>
                  <a:lnTo>
                    <a:pt x="1085596" y="1155700"/>
                  </a:lnTo>
                  <a:lnTo>
                    <a:pt x="1093216" y="1143000"/>
                  </a:lnTo>
                  <a:lnTo>
                    <a:pt x="1104646" y="1143000"/>
                  </a:lnTo>
                  <a:lnTo>
                    <a:pt x="1109218" y="1130300"/>
                  </a:lnTo>
                  <a:lnTo>
                    <a:pt x="1117600" y="1130300"/>
                  </a:lnTo>
                  <a:lnTo>
                    <a:pt x="1121410" y="1117600"/>
                  </a:lnTo>
                  <a:lnTo>
                    <a:pt x="1109980" y="1117600"/>
                  </a:lnTo>
                  <a:lnTo>
                    <a:pt x="1106932" y="1104900"/>
                  </a:lnTo>
                  <a:lnTo>
                    <a:pt x="1095070" y="1104900"/>
                  </a:lnTo>
                  <a:lnTo>
                    <a:pt x="1088072" y="1092200"/>
                  </a:lnTo>
                  <a:lnTo>
                    <a:pt x="1074928" y="1092200"/>
                  </a:lnTo>
                  <a:lnTo>
                    <a:pt x="1070483" y="1079500"/>
                  </a:lnTo>
                  <a:lnTo>
                    <a:pt x="1067308" y="1079500"/>
                  </a:lnTo>
                  <a:lnTo>
                    <a:pt x="1066673" y="1066800"/>
                  </a:lnTo>
                  <a:lnTo>
                    <a:pt x="1059053" y="1066800"/>
                  </a:lnTo>
                  <a:lnTo>
                    <a:pt x="1053719" y="1079500"/>
                  </a:lnTo>
                  <a:lnTo>
                    <a:pt x="1048385" y="1079500"/>
                  </a:lnTo>
                  <a:lnTo>
                    <a:pt x="1040003" y="1092200"/>
                  </a:lnTo>
                  <a:lnTo>
                    <a:pt x="994283" y="1092200"/>
                  </a:lnTo>
                  <a:lnTo>
                    <a:pt x="996569" y="1079500"/>
                  </a:lnTo>
                  <a:lnTo>
                    <a:pt x="998093" y="1079500"/>
                  </a:lnTo>
                  <a:lnTo>
                    <a:pt x="998093" y="1066800"/>
                  </a:lnTo>
                  <a:lnTo>
                    <a:pt x="986790" y="1066800"/>
                  </a:lnTo>
                  <a:lnTo>
                    <a:pt x="986028" y="1079500"/>
                  </a:lnTo>
                  <a:lnTo>
                    <a:pt x="980694" y="1079500"/>
                  </a:lnTo>
                  <a:lnTo>
                    <a:pt x="976884" y="1066800"/>
                  </a:lnTo>
                  <a:lnTo>
                    <a:pt x="973074" y="1066800"/>
                  </a:lnTo>
                  <a:lnTo>
                    <a:pt x="973074" y="1054100"/>
                  </a:lnTo>
                  <a:lnTo>
                    <a:pt x="968502" y="1054100"/>
                  </a:lnTo>
                  <a:lnTo>
                    <a:pt x="968502" y="1041400"/>
                  </a:lnTo>
                  <a:lnTo>
                    <a:pt x="958596" y="1041400"/>
                  </a:lnTo>
                  <a:lnTo>
                    <a:pt x="954786" y="1028700"/>
                  </a:lnTo>
                  <a:lnTo>
                    <a:pt x="951738" y="1028700"/>
                  </a:lnTo>
                  <a:lnTo>
                    <a:pt x="950976" y="1016000"/>
                  </a:lnTo>
                  <a:lnTo>
                    <a:pt x="944118" y="1016000"/>
                  </a:lnTo>
                  <a:lnTo>
                    <a:pt x="944118" y="1003300"/>
                  </a:lnTo>
                  <a:lnTo>
                    <a:pt x="957834" y="1003300"/>
                  </a:lnTo>
                  <a:lnTo>
                    <a:pt x="957834" y="990600"/>
                  </a:lnTo>
                  <a:lnTo>
                    <a:pt x="966724" y="990600"/>
                  </a:lnTo>
                  <a:lnTo>
                    <a:pt x="964184" y="1003300"/>
                  </a:lnTo>
                  <a:lnTo>
                    <a:pt x="970788" y="1003300"/>
                  </a:lnTo>
                  <a:lnTo>
                    <a:pt x="970788" y="990600"/>
                  </a:lnTo>
                  <a:lnTo>
                    <a:pt x="974598" y="990600"/>
                  </a:lnTo>
                  <a:lnTo>
                    <a:pt x="973836" y="1003300"/>
                  </a:lnTo>
                  <a:lnTo>
                    <a:pt x="981481" y="1003300"/>
                  </a:lnTo>
                  <a:lnTo>
                    <a:pt x="985012" y="1016000"/>
                  </a:lnTo>
                  <a:lnTo>
                    <a:pt x="988250" y="1016000"/>
                  </a:lnTo>
                  <a:lnTo>
                    <a:pt x="991235" y="1028700"/>
                  </a:lnTo>
                  <a:lnTo>
                    <a:pt x="999744" y="1028700"/>
                  </a:lnTo>
                  <a:lnTo>
                    <a:pt x="1003427" y="1041400"/>
                  </a:lnTo>
                  <a:lnTo>
                    <a:pt x="1019429" y="1041400"/>
                  </a:lnTo>
                  <a:lnTo>
                    <a:pt x="1025499" y="1054100"/>
                  </a:lnTo>
                  <a:lnTo>
                    <a:pt x="1065911" y="1054100"/>
                  </a:lnTo>
                  <a:lnTo>
                    <a:pt x="1067054" y="1041400"/>
                  </a:lnTo>
                  <a:lnTo>
                    <a:pt x="1074928" y="1041400"/>
                  </a:lnTo>
                  <a:lnTo>
                    <a:pt x="1076452" y="1054100"/>
                  </a:lnTo>
                  <a:lnTo>
                    <a:pt x="1078738" y="1054100"/>
                  </a:lnTo>
                  <a:lnTo>
                    <a:pt x="1080389" y="1066800"/>
                  </a:lnTo>
                  <a:lnTo>
                    <a:pt x="1104353" y="1066800"/>
                  </a:lnTo>
                  <a:lnTo>
                    <a:pt x="1115123" y="1079500"/>
                  </a:lnTo>
                  <a:lnTo>
                    <a:pt x="1172324" y="1079500"/>
                  </a:lnTo>
                  <a:lnTo>
                    <a:pt x="1179195" y="1066800"/>
                  </a:lnTo>
                  <a:lnTo>
                    <a:pt x="1181481" y="1066800"/>
                  </a:lnTo>
                  <a:lnTo>
                    <a:pt x="1183767" y="1079500"/>
                  </a:lnTo>
                  <a:lnTo>
                    <a:pt x="1214501" y="1079500"/>
                  </a:lnTo>
                  <a:lnTo>
                    <a:pt x="1216914" y="1066800"/>
                  </a:lnTo>
                  <a:lnTo>
                    <a:pt x="1220089" y="1066800"/>
                  </a:lnTo>
                  <a:lnTo>
                    <a:pt x="1221105" y="1079500"/>
                  </a:lnTo>
                  <a:lnTo>
                    <a:pt x="1230122" y="1079500"/>
                  </a:lnTo>
                  <a:lnTo>
                    <a:pt x="1230884" y="1092200"/>
                  </a:lnTo>
                  <a:lnTo>
                    <a:pt x="1236980" y="1092200"/>
                  </a:lnTo>
                  <a:lnTo>
                    <a:pt x="1237869" y="1104900"/>
                  </a:lnTo>
                  <a:lnTo>
                    <a:pt x="1239774" y="1104900"/>
                  </a:lnTo>
                  <a:lnTo>
                    <a:pt x="1240028" y="1092200"/>
                  </a:lnTo>
                  <a:lnTo>
                    <a:pt x="1242441" y="1092200"/>
                  </a:lnTo>
                  <a:lnTo>
                    <a:pt x="1243838" y="1104900"/>
                  </a:lnTo>
                  <a:lnTo>
                    <a:pt x="1256665" y="1104900"/>
                  </a:lnTo>
                  <a:lnTo>
                    <a:pt x="1258189" y="1117600"/>
                  </a:lnTo>
                  <a:lnTo>
                    <a:pt x="1257681" y="1117600"/>
                  </a:lnTo>
                  <a:lnTo>
                    <a:pt x="1258316" y="1130300"/>
                  </a:lnTo>
                  <a:lnTo>
                    <a:pt x="1268222" y="1130300"/>
                  </a:lnTo>
                  <a:lnTo>
                    <a:pt x="1273556" y="1143000"/>
                  </a:lnTo>
                  <a:lnTo>
                    <a:pt x="1303274" y="1143000"/>
                  </a:lnTo>
                  <a:lnTo>
                    <a:pt x="1306957" y="1132776"/>
                  </a:lnTo>
                  <a:lnTo>
                    <a:pt x="1306195" y="1130300"/>
                  </a:lnTo>
                  <a:lnTo>
                    <a:pt x="1305560" y="1130300"/>
                  </a:lnTo>
                  <a:lnTo>
                    <a:pt x="1305560" y="1117600"/>
                  </a:lnTo>
                  <a:lnTo>
                    <a:pt x="1313053" y="1117600"/>
                  </a:lnTo>
                  <a:lnTo>
                    <a:pt x="1310767" y="1130300"/>
                  </a:lnTo>
                  <a:lnTo>
                    <a:pt x="1307846" y="1130300"/>
                  </a:lnTo>
                  <a:lnTo>
                    <a:pt x="1306957" y="1132776"/>
                  </a:lnTo>
                  <a:lnTo>
                    <a:pt x="1310132" y="1143000"/>
                  </a:lnTo>
                  <a:lnTo>
                    <a:pt x="1314577" y="1143000"/>
                  </a:lnTo>
                  <a:lnTo>
                    <a:pt x="1313815" y="1155700"/>
                  </a:lnTo>
                  <a:lnTo>
                    <a:pt x="1312418" y="1155700"/>
                  </a:lnTo>
                  <a:lnTo>
                    <a:pt x="1314577" y="1168400"/>
                  </a:lnTo>
                  <a:lnTo>
                    <a:pt x="1315339" y="1168400"/>
                  </a:lnTo>
                  <a:lnTo>
                    <a:pt x="1313815" y="1193800"/>
                  </a:lnTo>
                  <a:lnTo>
                    <a:pt x="1316609" y="1193800"/>
                  </a:lnTo>
                  <a:lnTo>
                    <a:pt x="1318577" y="1206500"/>
                  </a:lnTo>
                  <a:lnTo>
                    <a:pt x="1322324" y="1206500"/>
                  </a:lnTo>
                  <a:lnTo>
                    <a:pt x="1324483" y="1219200"/>
                  </a:lnTo>
                  <a:lnTo>
                    <a:pt x="1329207" y="1231900"/>
                  </a:lnTo>
                  <a:lnTo>
                    <a:pt x="1333144" y="1231900"/>
                  </a:lnTo>
                  <a:lnTo>
                    <a:pt x="1336370" y="1244600"/>
                  </a:lnTo>
                  <a:lnTo>
                    <a:pt x="1338961" y="1257300"/>
                  </a:lnTo>
                  <a:lnTo>
                    <a:pt x="1340485" y="1270000"/>
                  </a:lnTo>
                  <a:lnTo>
                    <a:pt x="1346581" y="1270000"/>
                  </a:lnTo>
                  <a:lnTo>
                    <a:pt x="1350860" y="1282700"/>
                  </a:lnTo>
                  <a:lnTo>
                    <a:pt x="1354582" y="1282700"/>
                  </a:lnTo>
                  <a:lnTo>
                    <a:pt x="1357718" y="1295400"/>
                  </a:lnTo>
                  <a:lnTo>
                    <a:pt x="1360297" y="1295400"/>
                  </a:lnTo>
                  <a:lnTo>
                    <a:pt x="1364869" y="1308100"/>
                  </a:lnTo>
                  <a:lnTo>
                    <a:pt x="1360297" y="1308100"/>
                  </a:lnTo>
                  <a:lnTo>
                    <a:pt x="1364107" y="1320800"/>
                  </a:lnTo>
                  <a:lnTo>
                    <a:pt x="1367155" y="1320800"/>
                  </a:lnTo>
                  <a:lnTo>
                    <a:pt x="1370203" y="1333500"/>
                  </a:lnTo>
                  <a:lnTo>
                    <a:pt x="1390777" y="1333500"/>
                  </a:lnTo>
                  <a:lnTo>
                    <a:pt x="1391412" y="1320800"/>
                  </a:lnTo>
                  <a:lnTo>
                    <a:pt x="1395222" y="1320800"/>
                  </a:lnTo>
                  <a:lnTo>
                    <a:pt x="1397508" y="1308100"/>
                  </a:lnTo>
                  <a:lnTo>
                    <a:pt x="1415034" y="1308100"/>
                  </a:lnTo>
                  <a:lnTo>
                    <a:pt x="1415034" y="1295400"/>
                  </a:lnTo>
                  <a:lnTo>
                    <a:pt x="1413510" y="1295400"/>
                  </a:lnTo>
                  <a:lnTo>
                    <a:pt x="1411986" y="1282700"/>
                  </a:lnTo>
                  <a:lnTo>
                    <a:pt x="1412748" y="1282700"/>
                  </a:lnTo>
                  <a:lnTo>
                    <a:pt x="1415034" y="1270000"/>
                  </a:lnTo>
                  <a:lnTo>
                    <a:pt x="1422654" y="1270000"/>
                  </a:lnTo>
                  <a:lnTo>
                    <a:pt x="1422654" y="1257300"/>
                  </a:lnTo>
                  <a:lnTo>
                    <a:pt x="1421130" y="1257300"/>
                  </a:lnTo>
                  <a:lnTo>
                    <a:pt x="1419123" y="1244600"/>
                  </a:lnTo>
                  <a:lnTo>
                    <a:pt x="1417701" y="1244600"/>
                  </a:lnTo>
                  <a:lnTo>
                    <a:pt x="1416837" y="1231900"/>
                  </a:lnTo>
                  <a:lnTo>
                    <a:pt x="1418082" y="1231900"/>
                  </a:lnTo>
                  <a:lnTo>
                    <a:pt x="1421130" y="1219200"/>
                  </a:lnTo>
                  <a:lnTo>
                    <a:pt x="1445514" y="1219200"/>
                  </a:lnTo>
                  <a:lnTo>
                    <a:pt x="1447800" y="1206500"/>
                  </a:lnTo>
                  <a:lnTo>
                    <a:pt x="1458341" y="1206500"/>
                  </a:lnTo>
                  <a:lnTo>
                    <a:pt x="1461516" y="1193800"/>
                  </a:lnTo>
                  <a:lnTo>
                    <a:pt x="1467485" y="1193800"/>
                  </a:lnTo>
                  <a:lnTo>
                    <a:pt x="1472603" y="1181100"/>
                  </a:lnTo>
                  <a:lnTo>
                    <a:pt x="1482267" y="1181100"/>
                  </a:lnTo>
                  <a:lnTo>
                    <a:pt x="1486535" y="1168400"/>
                  </a:lnTo>
                  <a:lnTo>
                    <a:pt x="1491107" y="1168400"/>
                  </a:lnTo>
                  <a:lnTo>
                    <a:pt x="1497203" y="1155700"/>
                  </a:lnTo>
                  <a:lnTo>
                    <a:pt x="1513205" y="1155700"/>
                  </a:lnTo>
                  <a:lnTo>
                    <a:pt x="1513967" y="1143000"/>
                  </a:lnTo>
                  <a:lnTo>
                    <a:pt x="1519301" y="1130300"/>
                  </a:lnTo>
                  <a:lnTo>
                    <a:pt x="1529969" y="1130300"/>
                  </a:lnTo>
                  <a:lnTo>
                    <a:pt x="1533232" y="1119416"/>
                  </a:lnTo>
                  <a:lnTo>
                    <a:pt x="1530731" y="1130300"/>
                  </a:lnTo>
                  <a:lnTo>
                    <a:pt x="1553845" y="1130300"/>
                  </a:lnTo>
                  <a:lnTo>
                    <a:pt x="1552448" y="1117600"/>
                  </a:lnTo>
                  <a:lnTo>
                    <a:pt x="1554226" y="1117600"/>
                  </a:lnTo>
                  <a:lnTo>
                    <a:pt x="1556893" y="1130300"/>
                  </a:lnTo>
                  <a:lnTo>
                    <a:pt x="1564132" y="1130300"/>
                  </a:lnTo>
                  <a:lnTo>
                    <a:pt x="1566418" y="1117600"/>
                  </a:lnTo>
                  <a:lnTo>
                    <a:pt x="1581658" y="1117600"/>
                  </a:lnTo>
                  <a:lnTo>
                    <a:pt x="1580896" y="1130300"/>
                  </a:lnTo>
                  <a:lnTo>
                    <a:pt x="1581658" y="1130300"/>
                  </a:lnTo>
                  <a:lnTo>
                    <a:pt x="1583944" y="1143000"/>
                  </a:lnTo>
                  <a:lnTo>
                    <a:pt x="1587754" y="1143000"/>
                  </a:lnTo>
                  <a:lnTo>
                    <a:pt x="1591564" y="1155700"/>
                  </a:lnTo>
                  <a:lnTo>
                    <a:pt x="1599184" y="1155700"/>
                  </a:lnTo>
                  <a:lnTo>
                    <a:pt x="1608328" y="1168400"/>
                  </a:lnTo>
                  <a:lnTo>
                    <a:pt x="1608963" y="1168400"/>
                  </a:lnTo>
                  <a:lnTo>
                    <a:pt x="1612900" y="1181100"/>
                  </a:lnTo>
                  <a:lnTo>
                    <a:pt x="1615186" y="1193800"/>
                  </a:lnTo>
                  <a:lnTo>
                    <a:pt x="1614297" y="1193800"/>
                  </a:lnTo>
                  <a:lnTo>
                    <a:pt x="1613535" y="1206500"/>
                  </a:lnTo>
                  <a:lnTo>
                    <a:pt x="1612900" y="1206500"/>
                  </a:lnTo>
                  <a:lnTo>
                    <a:pt x="1612900" y="1219200"/>
                  </a:lnTo>
                  <a:lnTo>
                    <a:pt x="1615567" y="1219200"/>
                  </a:lnTo>
                  <a:lnTo>
                    <a:pt x="1616189" y="1212850"/>
                  </a:lnTo>
                  <a:lnTo>
                    <a:pt x="1616583" y="1206500"/>
                  </a:lnTo>
                  <a:lnTo>
                    <a:pt x="1616837" y="1206500"/>
                  </a:lnTo>
                  <a:lnTo>
                    <a:pt x="1616189" y="1212850"/>
                  </a:lnTo>
                  <a:lnTo>
                    <a:pt x="1615821" y="1219200"/>
                  </a:lnTo>
                  <a:lnTo>
                    <a:pt x="1634871" y="1219200"/>
                  </a:lnTo>
                  <a:lnTo>
                    <a:pt x="1638681" y="1206500"/>
                  </a:lnTo>
                  <a:lnTo>
                    <a:pt x="1655445" y="1206500"/>
                  </a:lnTo>
                  <a:lnTo>
                    <a:pt x="1655991" y="1219200"/>
                  </a:lnTo>
                  <a:lnTo>
                    <a:pt x="1657527" y="1231900"/>
                  </a:lnTo>
                  <a:lnTo>
                    <a:pt x="1659940" y="1244600"/>
                  </a:lnTo>
                  <a:lnTo>
                    <a:pt x="1663065" y="1244600"/>
                  </a:lnTo>
                  <a:lnTo>
                    <a:pt x="1668399" y="1257300"/>
                  </a:lnTo>
                  <a:lnTo>
                    <a:pt x="1672971" y="1257300"/>
                  </a:lnTo>
                  <a:lnTo>
                    <a:pt x="1672971" y="1270000"/>
                  </a:lnTo>
                  <a:lnTo>
                    <a:pt x="1670685" y="1270000"/>
                  </a:lnTo>
                  <a:lnTo>
                    <a:pt x="1669161" y="1282700"/>
                  </a:lnTo>
                  <a:lnTo>
                    <a:pt x="1674495" y="1282700"/>
                  </a:lnTo>
                  <a:lnTo>
                    <a:pt x="1672971" y="1295400"/>
                  </a:lnTo>
                  <a:lnTo>
                    <a:pt x="1668399" y="1295400"/>
                  </a:lnTo>
                  <a:lnTo>
                    <a:pt x="1668399" y="1320800"/>
                  </a:lnTo>
                  <a:lnTo>
                    <a:pt x="1666113" y="1320800"/>
                  </a:lnTo>
                  <a:lnTo>
                    <a:pt x="1667637" y="1333500"/>
                  </a:lnTo>
                  <a:lnTo>
                    <a:pt x="1675892" y="1333500"/>
                  </a:lnTo>
                  <a:lnTo>
                    <a:pt x="1682115" y="1346200"/>
                  </a:lnTo>
                  <a:lnTo>
                    <a:pt x="1688973" y="1346200"/>
                  </a:lnTo>
                  <a:lnTo>
                    <a:pt x="1691259" y="1358900"/>
                  </a:lnTo>
                  <a:lnTo>
                    <a:pt x="1698117" y="1358900"/>
                  </a:lnTo>
                  <a:lnTo>
                    <a:pt x="1697228" y="1371600"/>
                  </a:lnTo>
                  <a:lnTo>
                    <a:pt x="1698752" y="1384300"/>
                  </a:lnTo>
                  <a:lnTo>
                    <a:pt x="1700403" y="1384300"/>
                  </a:lnTo>
                  <a:lnTo>
                    <a:pt x="1702562" y="1397000"/>
                  </a:lnTo>
                  <a:lnTo>
                    <a:pt x="1707134" y="1397000"/>
                  </a:lnTo>
                  <a:lnTo>
                    <a:pt x="1710182" y="1409700"/>
                  </a:lnTo>
                  <a:lnTo>
                    <a:pt x="1714754" y="1409700"/>
                  </a:lnTo>
                  <a:lnTo>
                    <a:pt x="1720088" y="1422400"/>
                  </a:lnTo>
                  <a:lnTo>
                    <a:pt x="1733042" y="1422400"/>
                  </a:lnTo>
                  <a:lnTo>
                    <a:pt x="1739138" y="1435100"/>
                  </a:lnTo>
                  <a:lnTo>
                    <a:pt x="1756537" y="1435100"/>
                  </a:lnTo>
                  <a:lnTo>
                    <a:pt x="1754251" y="1422400"/>
                  </a:lnTo>
                  <a:lnTo>
                    <a:pt x="1746758" y="1422400"/>
                  </a:lnTo>
                  <a:lnTo>
                    <a:pt x="1745234" y="1409700"/>
                  </a:lnTo>
                  <a:lnTo>
                    <a:pt x="1742186" y="1409700"/>
                  </a:lnTo>
                  <a:lnTo>
                    <a:pt x="1741424" y="1397000"/>
                  </a:lnTo>
                  <a:lnTo>
                    <a:pt x="1742186" y="1384300"/>
                  </a:lnTo>
                  <a:lnTo>
                    <a:pt x="1741424" y="1384300"/>
                  </a:lnTo>
                  <a:lnTo>
                    <a:pt x="1736090" y="1371600"/>
                  </a:lnTo>
                  <a:lnTo>
                    <a:pt x="1730756" y="1371600"/>
                  </a:lnTo>
                  <a:lnTo>
                    <a:pt x="1724660" y="1358900"/>
                  </a:lnTo>
                  <a:lnTo>
                    <a:pt x="1716278" y="1358900"/>
                  </a:lnTo>
                  <a:lnTo>
                    <a:pt x="1705610" y="1346200"/>
                  </a:lnTo>
                  <a:lnTo>
                    <a:pt x="1698498" y="1346200"/>
                  </a:lnTo>
                  <a:lnTo>
                    <a:pt x="1697228" y="1333500"/>
                  </a:lnTo>
                  <a:lnTo>
                    <a:pt x="1694942" y="1333500"/>
                  </a:lnTo>
                  <a:lnTo>
                    <a:pt x="1691894" y="1320800"/>
                  </a:lnTo>
                  <a:lnTo>
                    <a:pt x="1681353" y="1320800"/>
                  </a:lnTo>
                  <a:lnTo>
                    <a:pt x="1680464" y="1308100"/>
                  </a:lnTo>
                  <a:lnTo>
                    <a:pt x="1681353" y="1295400"/>
                  </a:lnTo>
                  <a:lnTo>
                    <a:pt x="1685925" y="1295400"/>
                  </a:lnTo>
                  <a:lnTo>
                    <a:pt x="1687322" y="1282700"/>
                  </a:lnTo>
                  <a:lnTo>
                    <a:pt x="1692656" y="1282700"/>
                  </a:lnTo>
                  <a:lnTo>
                    <a:pt x="1692656" y="1270000"/>
                  </a:lnTo>
                  <a:lnTo>
                    <a:pt x="1691894" y="1270000"/>
                  </a:lnTo>
                  <a:lnTo>
                    <a:pt x="1692656" y="1257300"/>
                  </a:lnTo>
                  <a:lnTo>
                    <a:pt x="1705610" y="1257300"/>
                  </a:lnTo>
                  <a:lnTo>
                    <a:pt x="1705610" y="1270000"/>
                  </a:lnTo>
                  <a:lnTo>
                    <a:pt x="1730756" y="1270000"/>
                  </a:lnTo>
                  <a:lnTo>
                    <a:pt x="1733804" y="1282700"/>
                  </a:lnTo>
                  <a:lnTo>
                    <a:pt x="1738376" y="1282700"/>
                  </a:lnTo>
                  <a:lnTo>
                    <a:pt x="1739138" y="1295400"/>
                  </a:lnTo>
                  <a:lnTo>
                    <a:pt x="1749806" y="1295400"/>
                  </a:lnTo>
                  <a:lnTo>
                    <a:pt x="1749806" y="1308100"/>
                  </a:lnTo>
                  <a:lnTo>
                    <a:pt x="1753108" y="1308100"/>
                  </a:lnTo>
                  <a:lnTo>
                    <a:pt x="1755013" y="1295400"/>
                  </a:lnTo>
                  <a:lnTo>
                    <a:pt x="1758188" y="1295400"/>
                  </a:lnTo>
                  <a:lnTo>
                    <a:pt x="1758823" y="1308100"/>
                  </a:lnTo>
                  <a:lnTo>
                    <a:pt x="1763395" y="1308100"/>
                  </a:lnTo>
                  <a:lnTo>
                    <a:pt x="1762760" y="1320800"/>
                  </a:lnTo>
                  <a:lnTo>
                    <a:pt x="1761998" y="1320800"/>
                  </a:lnTo>
                  <a:lnTo>
                    <a:pt x="1761998" y="1333500"/>
                  </a:lnTo>
                  <a:lnTo>
                    <a:pt x="1765681" y="1333500"/>
                  </a:lnTo>
                  <a:lnTo>
                    <a:pt x="1770253" y="1320800"/>
                  </a:lnTo>
                  <a:lnTo>
                    <a:pt x="1784731" y="1320800"/>
                  </a:lnTo>
                  <a:lnTo>
                    <a:pt x="1783969" y="1308100"/>
                  </a:lnTo>
                  <a:lnTo>
                    <a:pt x="1791589" y="1308100"/>
                  </a:lnTo>
                  <a:lnTo>
                    <a:pt x="1792351" y="1295400"/>
                  </a:lnTo>
                  <a:lnTo>
                    <a:pt x="1815211" y="1295400"/>
                  </a:lnTo>
                  <a:lnTo>
                    <a:pt x="1820545" y="1282700"/>
                  </a:lnTo>
                  <a:lnTo>
                    <a:pt x="1828927" y="1282700"/>
                  </a:lnTo>
                  <a:lnTo>
                    <a:pt x="1828927" y="1270000"/>
                  </a:lnTo>
                  <a:lnTo>
                    <a:pt x="1832737" y="1270000"/>
                  </a:lnTo>
                  <a:lnTo>
                    <a:pt x="1831975" y="1257300"/>
                  </a:lnTo>
                  <a:lnTo>
                    <a:pt x="1830451" y="1257300"/>
                  </a:lnTo>
                  <a:lnTo>
                    <a:pt x="1829689" y="1244600"/>
                  </a:lnTo>
                  <a:lnTo>
                    <a:pt x="1828165" y="1244600"/>
                  </a:lnTo>
                  <a:lnTo>
                    <a:pt x="1825879" y="1231900"/>
                  </a:lnTo>
                  <a:lnTo>
                    <a:pt x="1822831" y="1231900"/>
                  </a:lnTo>
                  <a:lnTo>
                    <a:pt x="1819021" y="1219200"/>
                  </a:lnTo>
                  <a:lnTo>
                    <a:pt x="1810639" y="1219200"/>
                  </a:lnTo>
                  <a:lnTo>
                    <a:pt x="1806067" y="1206500"/>
                  </a:lnTo>
                  <a:lnTo>
                    <a:pt x="1795399" y="1206500"/>
                  </a:lnTo>
                  <a:lnTo>
                    <a:pt x="1791589" y="1193800"/>
                  </a:lnTo>
                  <a:lnTo>
                    <a:pt x="1787017" y="1193800"/>
                  </a:lnTo>
                  <a:lnTo>
                    <a:pt x="1783969" y="1181100"/>
                  </a:lnTo>
                  <a:lnTo>
                    <a:pt x="1774825" y="1181100"/>
                  </a:lnTo>
                  <a:lnTo>
                    <a:pt x="1777111" y="1168400"/>
                  </a:lnTo>
                  <a:lnTo>
                    <a:pt x="1777111" y="1155700"/>
                  </a:lnTo>
                  <a:lnTo>
                    <a:pt x="1790827" y="1155700"/>
                  </a:lnTo>
                  <a:lnTo>
                    <a:pt x="1792351" y="1143000"/>
                  </a:lnTo>
                  <a:lnTo>
                    <a:pt x="1799209" y="1143000"/>
                  </a:lnTo>
                  <a:lnTo>
                    <a:pt x="1805305" y="1130300"/>
                  </a:lnTo>
                  <a:lnTo>
                    <a:pt x="1838706" y="1130300"/>
                  </a:lnTo>
                  <a:lnTo>
                    <a:pt x="1837182" y="1143000"/>
                  </a:lnTo>
                  <a:lnTo>
                    <a:pt x="1837944" y="1143000"/>
                  </a:lnTo>
                  <a:lnTo>
                    <a:pt x="1840103" y="1155700"/>
                  </a:lnTo>
                  <a:lnTo>
                    <a:pt x="1848612" y="1155700"/>
                  </a:lnTo>
                  <a:lnTo>
                    <a:pt x="1846326" y="1143000"/>
                  </a:lnTo>
                  <a:lnTo>
                    <a:pt x="1847850" y="1143000"/>
                  </a:lnTo>
                  <a:lnTo>
                    <a:pt x="1850898" y="1130300"/>
                  </a:lnTo>
                  <a:lnTo>
                    <a:pt x="1892046" y="1130300"/>
                  </a:lnTo>
                  <a:lnTo>
                    <a:pt x="1892046" y="1117600"/>
                  </a:lnTo>
                  <a:lnTo>
                    <a:pt x="1934591" y="1117600"/>
                  </a:lnTo>
                  <a:lnTo>
                    <a:pt x="1937639" y="1104900"/>
                  </a:lnTo>
                  <a:lnTo>
                    <a:pt x="1952117" y="1104900"/>
                  </a:lnTo>
                  <a:lnTo>
                    <a:pt x="1954403" y="1092200"/>
                  </a:lnTo>
                  <a:lnTo>
                    <a:pt x="1968881" y="1092200"/>
                  </a:lnTo>
                  <a:lnTo>
                    <a:pt x="1970405" y="1079500"/>
                  </a:lnTo>
                  <a:lnTo>
                    <a:pt x="1978787" y="1079500"/>
                  </a:lnTo>
                  <a:lnTo>
                    <a:pt x="1978787" y="1066800"/>
                  </a:lnTo>
                  <a:lnTo>
                    <a:pt x="1983359" y="1066800"/>
                  </a:lnTo>
                  <a:lnTo>
                    <a:pt x="1983359" y="1054100"/>
                  </a:lnTo>
                  <a:lnTo>
                    <a:pt x="1990852" y="1054100"/>
                  </a:lnTo>
                  <a:lnTo>
                    <a:pt x="1994789" y="1041400"/>
                  </a:lnTo>
                  <a:lnTo>
                    <a:pt x="1997710" y="1041400"/>
                  </a:lnTo>
                  <a:lnTo>
                    <a:pt x="2003171" y="1028700"/>
                  </a:lnTo>
                  <a:lnTo>
                    <a:pt x="2008378" y="1028700"/>
                  </a:lnTo>
                  <a:lnTo>
                    <a:pt x="2009902" y="1020241"/>
                  </a:lnTo>
                  <a:lnTo>
                    <a:pt x="2009902" y="1016000"/>
                  </a:lnTo>
                  <a:lnTo>
                    <a:pt x="2010664" y="1016000"/>
                  </a:lnTo>
                  <a:lnTo>
                    <a:pt x="2012950" y="1003300"/>
                  </a:lnTo>
                  <a:lnTo>
                    <a:pt x="1999234" y="1003300"/>
                  </a:lnTo>
                  <a:lnTo>
                    <a:pt x="2002282" y="990600"/>
                  </a:lnTo>
                  <a:lnTo>
                    <a:pt x="2012950" y="990600"/>
                  </a:lnTo>
                  <a:lnTo>
                    <a:pt x="2008378" y="977900"/>
                  </a:lnTo>
                  <a:lnTo>
                    <a:pt x="2013712" y="977900"/>
                  </a:lnTo>
                  <a:lnTo>
                    <a:pt x="2010664" y="965200"/>
                  </a:lnTo>
                  <a:lnTo>
                    <a:pt x="2000250" y="965200"/>
                  </a:lnTo>
                  <a:lnTo>
                    <a:pt x="2000250" y="977900"/>
                  </a:lnTo>
                  <a:lnTo>
                    <a:pt x="1991360" y="977900"/>
                  </a:lnTo>
                  <a:lnTo>
                    <a:pt x="1991741" y="965200"/>
                  </a:lnTo>
                  <a:lnTo>
                    <a:pt x="1997329" y="965200"/>
                  </a:lnTo>
                  <a:lnTo>
                    <a:pt x="2000250" y="977900"/>
                  </a:lnTo>
                  <a:lnTo>
                    <a:pt x="2000250" y="965200"/>
                  </a:lnTo>
                  <a:lnTo>
                    <a:pt x="1997710" y="965200"/>
                  </a:lnTo>
                  <a:lnTo>
                    <a:pt x="1996948" y="952500"/>
                  </a:lnTo>
                  <a:lnTo>
                    <a:pt x="1995424" y="952500"/>
                  </a:lnTo>
                  <a:lnTo>
                    <a:pt x="1993138" y="939800"/>
                  </a:lnTo>
                  <a:lnTo>
                    <a:pt x="1988312" y="939800"/>
                  </a:lnTo>
                  <a:lnTo>
                    <a:pt x="1988312" y="977900"/>
                  </a:lnTo>
                  <a:lnTo>
                    <a:pt x="1987550" y="977900"/>
                  </a:lnTo>
                  <a:lnTo>
                    <a:pt x="1983994" y="965200"/>
                  </a:lnTo>
                  <a:lnTo>
                    <a:pt x="1986788" y="965200"/>
                  </a:lnTo>
                  <a:lnTo>
                    <a:pt x="1988312" y="977900"/>
                  </a:lnTo>
                  <a:lnTo>
                    <a:pt x="1988312" y="939800"/>
                  </a:lnTo>
                  <a:lnTo>
                    <a:pt x="1986280" y="939800"/>
                  </a:lnTo>
                  <a:lnTo>
                    <a:pt x="1979549" y="927100"/>
                  </a:lnTo>
                  <a:lnTo>
                    <a:pt x="1974977" y="927100"/>
                  </a:lnTo>
                  <a:lnTo>
                    <a:pt x="1978025" y="914400"/>
                  </a:lnTo>
                  <a:lnTo>
                    <a:pt x="1987931" y="914400"/>
                  </a:lnTo>
                  <a:lnTo>
                    <a:pt x="1989455" y="901700"/>
                  </a:lnTo>
                  <a:lnTo>
                    <a:pt x="2000885" y="901700"/>
                  </a:lnTo>
                  <a:lnTo>
                    <a:pt x="2004568" y="889000"/>
                  </a:lnTo>
                  <a:lnTo>
                    <a:pt x="2012188" y="889000"/>
                  </a:lnTo>
                  <a:lnTo>
                    <a:pt x="2009394" y="876300"/>
                  </a:lnTo>
                  <a:lnTo>
                    <a:pt x="1993138" y="876300"/>
                  </a:lnTo>
                  <a:lnTo>
                    <a:pt x="1987931" y="889000"/>
                  </a:lnTo>
                  <a:lnTo>
                    <a:pt x="1971167" y="889000"/>
                  </a:lnTo>
                  <a:lnTo>
                    <a:pt x="1973453" y="876300"/>
                  </a:lnTo>
                  <a:lnTo>
                    <a:pt x="1957451" y="876300"/>
                  </a:lnTo>
                  <a:lnTo>
                    <a:pt x="1949831" y="863600"/>
                  </a:lnTo>
                  <a:lnTo>
                    <a:pt x="1950593" y="863600"/>
                  </a:lnTo>
                  <a:lnTo>
                    <a:pt x="1953641" y="850900"/>
                  </a:lnTo>
                  <a:lnTo>
                    <a:pt x="1978787" y="850900"/>
                  </a:lnTo>
                  <a:lnTo>
                    <a:pt x="1982597" y="838200"/>
                  </a:lnTo>
                  <a:lnTo>
                    <a:pt x="1990852" y="838200"/>
                  </a:lnTo>
                  <a:lnTo>
                    <a:pt x="1996948" y="825500"/>
                  </a:lnTo>
                  <a:lnTo>
                    <a:pt x="2021332" y="825500"/>
                  </a:lnTo>
                  <a:lnTo>
                    <a:pt x="2018284" y="838200"/>
                  </a:lnTo>
                  <a:lnTo>
                    <a:pt x="2009140" y="838200"/>
                  </a:lnTo>
                  <a:lnTo>
                    <a:pt x="2003171" y="850900"/>
                  </a:lnTo>
                  <a:lnTo>
                    <a:pt x="2006854" y="850900"/>
                  </a:lnTo>
                  <a:lnTo>
                    <a:pt x="2006092" y="863600"/>
                  </a:lnTo>
                  <a:lnTo>
                    <a:pt x="2009902" y="863600"/>
                  </a:lnTo>
                  <a:lnTo>
                    <a:pt x="2012950" y="850900"/>
                  </a:lnTo>
                  <a:lnTo>
                    <a:pt x="2027428" y="850900"/>
                  </a:lnTo>
                  <a:lnTo>
                    <a:pt x="2033524" y="838200"/>
                  </a:lnTo>
                  <a:lnTo>
                    <a:pt x="2056384" y="838200"/>
                  </a:lnTo>
                  <a:lnTo>
                    <a:pt x="2061591" y="850900"/>
                  </a:lnTo>
                  <a:lnTo>
                    <a:pt x="2065528" y="850900"/>
                  </a:lnTo>
                  <a:lnTo>
                    <a:pt x="2063877" y="863600"/>
                  </a:lnTo>
                  <a:lnTo>
                    <a:pt x="2059432" y="863600"/>
                  </a:lnTo>
                  <a:lnTo>
                    <a:pt x="2058670" y="876300"/>
                  </a:lnTo>
                  <a:lnTo>
                    <a:pt x="2085213" y="876300"/>
                  </a:lnTo>
                  <a:lnTo>
                    <a:pt x="2086737" y="889000"/>
                  </a:lnTo>
                  <a:lnTo>
                    <a:pt x="2079879" y="889000"/>
                  </a:lnTo>
                  <a:lnTo>
                    <a:pt x="2082927" y="901700"/>
                  </a:lnTo>
                  <a:lnTo>
                    <a:pt x="2085213" y="901700"/>
                  </a:lnTo>
                  <a:lnTo>
                    <a:pt x="2086102" y="914400"/>
                  </a:lnTo>
                  <a:lnTo>
                    <a:pt x="2080641" y="914400"/>
                  </a:lnTo>
                  <a:lnTo>
                    <a:pt x="2079498" y="927100"/>
                  </a:lnTo>
                  <a:lnTo>
                    <a:pt x="2081530" y="927100"/>
                  </a:lnTo>
                  <a:lnTo>
                    <a:pt x="2081784" y="939800"/>
                  </a:lnTo>
                  <a:lnTo>
                    <a:pt x="2084451" y="939800"/>
                  </a:lnTo>
                  <a:lnTo>
                    <a:pt x="2087499" y="927100"/>
                  </a:lnTo>
                  <a:lnTo>
                    <a:pt x="2124837" y="927100"/>
                  </a:lnTo>
                  <a:lnTo>
                    <a:pt x="2126361" y="914400"/>
                  </a:lnTo>
                  <a:lnTo>
                    <a:pt x="2132457" y="914400"/>
                  </a:lnTo>
                  <a:lnTo>
                    <a:pt x="2128647" y="901700"/>
                  </a:lnTo>
                  <a:lnTo>
                    <a:pt x="2125599" y="901700"/>
                  </a:lnTo>
                  <a:lnTo>
                    <a:pt x="2124075" y="889000"/>
                  </a:lnTo>
                  <a:lnTo>
                    <a:pt x="2122551" y="889000"/>
                  </a:lnTo>
                  <a:lnTo>
                    <a:pt x="2120265" y="876300"/>
                  </a:lnTo>
                  <a:lnTo>
                    <a:pt x="2117217" y="876300"/>
                  </a:lnTo>
                  <a:lnTo>
                    <a:pt x="2112645" y="863600"/>
                  </a:lnTo>
                  <a:lnTo>
                    <a:pt x="2108835" y="863600"/>
                  </a:lnTo>
                  <a:lnTo>
                    <a:pt x="2105787" y="850900"/>
                  </a:lnTo>
                  <a:lnTo>
                    <a:pt x="2098167" y="850900"/>
                  </a:lnTo>
                  <a:lnTo>
                    <a:pt x="2102739" y="838200"/>
                  </a:lnTo>
                  <a:lnTo>
                    <a:pt x="2116455" y="838200"/>
                  </a:lnTo>
                  <a:lnTo>
                    <a:pt x="2119503" y="825500"/>
                  </a:lnTo>
                  <a:lnTo>
                    <a:pt x="2131695" y="825500"/>
                  </a:lnTo>
                  <a:lnTo>
                    <a:pt x="2131695" y="812800"/>
                  </a:lnTo>
                  <a:lnTo>
                    <a:pt x="2132457" y="812800"/>
                  </a:lnTo>
                  <a:lnTo>
                    <a:pt x="2136267" y="800100"/>
                  </a:lnTo>
                  <a:lnTo>
                    <a:pt x="2143887" y="800100"/>
                  </a:lnTo>
                  <a:lnTo>
                    <a:pt x="2148459" y="787400"/>
                  </a:lnTo>
                  <a:lnTo>
                    <a:pt x="2152269" y="800100"/>
                  </a:lnTo>
                  <a:lnTo>
                    <a:pt x="2154428" y="787400"/>
                  </a:lnTo>
                  <a:lnTo>
                    <a:pt x="2202904" y="787400"/>
                  </a:lnTo>
                  <a:lnTo>
                    <a:pt x="2209088" y="774700"/>
                  </a:lnTo>
                  <a:lnTo>
                    <a:pt x="2214626" y="774700"/>
                  </a:lnTo>
                  <a:lnTo>
                    <a:pt x="2220252" y="762000"/>
                  </a:lnTo>
                  <a:lnTo>
                    <a:pt x="2230056" y="762000"/>
                  </a:lnTo>
                  <a:lnTo>
                    <a:pt x="2239251" y="749300"/>
                  </a:lnTo>
                  <a:lnTo>
                    <a:pt x="2244877" y="736600"/>
                  </a:lnTo>
                  <a:lnTo>
                    <a:pt x="2250363" y="736600"/>
                  </a:lnTo>
                  <a:lnTo>
                    <a:pt x="2255647" y="723900"/>
                  </a:lnTo>
                  <a:lnTo>
                    <a:pt x="2261044" y="723900"/>
                  </a:lnTo>
                  <a:lnTo>
                    <a:pt x="2266886" y="711200"/>
                  </a:lnTo>
                  <a:lnTo>
                    <a:pt x="2272995" y="698500"/>
                  </a:lnTo>
                  <a:lnTo>
                    <a:pt x="2279269" y="698500"/>
                  </a:lnTo>
                  <a:lnTo>
                    <a:pt x="2282977" y="685800"/>
                  </a:lnTo>
                  <a:lnTo>
                    <a:pt x="2286127" y="685800"/>
                  </a:lnTo>
                  <a:lnTo>
                    <a:pt x="2288692" y="673100"/>
                  </a:lnTo>
                  <a:lnTo>
                    <a:pt x="2290699" y="673100"/>
                  </a:lnTo>
                  <a:lnTo>
                    <a:pt x="2291232" y="660400"/>
                  </a:lnTo>
                  <a:lnTo>
                    <a:pt x="2290978" y="660400"/>
                  </a:lnTo>
                  <a:lnTo>
                    <a:pt x="2290699" y="647700"/>
                  </a:lnTo>
                  <a:lnTo>
                    <a:pt x="2293226" y="635000"/>
                  </a:lnTo>
                  <a:lnTo>
                    <a:pt x="2297392" y="635000"/>
                  </a:lnTo>
                  <a:lnTo>
                    <a:pt x="2301405" y="622300"/>
                  </a:lnTo>
                  <a:lnTo>
                    <a:pt x="2303526" y="622300"/>
                  </a:lnTo>
                  <a:lnTo>
                    <a:pt x="2303526" y="609600"/>
                  </a:lnTo>
                  <a:lnTo>
                    <a:pt x="2299843" y="609600"/>
                  </a:lnTo>
                  <a:lnTo>
                    <a:pt x="2297557" y="596900"/>
                  </a:lnTo>
                  <a:lnTo>
                    <a:pt x="2295906" y="596900"/>
                  </a:lnTo>
                  <a:lnTo>
                    <a:pt x="2292223" y="584200"/>
                  </a:lnTo>
                  <a:lnTo>
                    <a:pt x="2273808" y="584200"/>
                  </a:lnTo>
                  <a:lnTo>
                    <a:pt x="2270252" y="571500"/>
                  </a:lnTo>
                  <a:lnTo>
                    <a:pt x="2267077" y="571500"/>
                  </a:lnTo>
                  <a:lnTo>
                    <a:pt x="2265553" y="584200"/>
                  </a:lnTo>
                  <a:lnTo>
                    <a:pt x="2258314" y="584200"/>
                  </a:lnTo>
                  <a:lnTo>
                    <a:pt x="2254758" y="596900"/>
                  </a:lnTo>
                  <a:lnTo>
                    <a:pt x="2250313" y="596900"/>
                  </a:lnTo>
                  <a:lnTo>
                    <a:pt x="2247265" y="584200"/>
                  </a:lnTo>
                  <a:lnTo>
                    <a:pt x="2251837" y="571500"/>
                  </a:lnTo>
                  <a:lnTo>
                    <a:pt x="2241169" y="571500"/>
                  </a:lnTo>
                  <a:lnTo>
                    <a:pt x="2241169" y="584200"/>
                  </a:lnTo>
                  <a:lnTo>
                    <a:pt x="2235200" y="584200"/>
                  </a:lnTo>
                  <a:lnTo>
                    <a:pt x="2238121" y="571500"/>
                  </a:lnTo>
                  <a:lnTo>
                    <a:pt x="2216150" y="571500"/>
                  </a:lnTo>
                  <a:lnTo>
                    <a:pt x="2213864" y="558800"/>
                  </a:lnTo>
                  <a:lnTo>
                    <a:pt x="2228977" y="558800"/>
                  </a:lnTo>
                  <a:lnTo>
                    <a:pt x="2232025" y="546100"/>
                  </a:lnTo>
                  <a:lnTo>
                    <a:pt x="2244788" y="546100"/>
                  </a:lnTo>
                  <a:lnTo>
                    <a:pt x="2252167" y="533400"/>
                  </a:lnTo>
                  <a:lnTo>
                    <a:pt x="2256409" y="533400"/>
                  </a:lnTo>
                  <a:lnTo>
                    <a:pt x="2261514" y="520700"/>
                  </a:lnTo>
                  <a:lnTo>
                    <a:pt x="2274303" y="520700"/>
                  </a:lnTo>
                  <a:lnTo>
                    <a:pt x="2281555" y="508000"/>
                  </a:lnTo>
                  <a:lnTo>
                    <a:pt x="2288413" y="508000"/>
                  </a:lnTo>
                  <a:lnTo>
                    <a:pt x="2292985" y="495300"/>
                  </a:lnTo>
                  <a:lnTo>
                    <a:pt x="2297557" y="495300"/>
                  </a:lnTo>
                  <a:lnTo>
                    <a:pt x="2308098" y="482600"/>
                  </a:lnTo>
                  <a:lnTo>
                    <a:pt x="2316480" y="482600"/>
                  </a:lnTo>
                  <a:lnTo>
                    <a:pt x="2321814" y="469900"/>
                  </a:lnTo>
                  <a:lnTo>
                    <a:pt x="2452116" y="469900"/>
                  </a:lnTo>
                  <a:lnTo>
                    <a:pt x="2451862" y="482600"/>
                  </a:lnTo>
                  <a:lnTo>
                    <a:pt x="2458720" y="482600"/>
                  </a:lnTo>
                  <a:lnTo>
                    <a:pt x="2455926" y="469900"/>
                  </a:lnTo>
                  <a:lnTo>
                    <a:pt x="2460371" y="469900"/>
                  </a:lnTo>
                  <a:lnTo>
                    <a:pt x="2462657" y="482600"/>
                  </a:lnTo>
                  <a:lnTo>
                    <a:pt x="2478913" y="482600"/>
                  </a:lnTo>
                  <a:lnTo>
                    <a:pt x="2479294" y="469900"/>
                  </a:lnTo>
                  <a:lnTo>
                    <a:pt x="2486914" y="469900"/>
                  </a:lnTo>
                  <a:lnTo>
                    <a:pt x="2488438" y="482600"/>
                  </a:lnTo>
                  <a:lnTo>
                    <a:pt x="2502916" y="482600"/>
                  </a:lnTo>
                  <a:lnTo>
                    <a:pt x="2508250" y="469900"/>
                  </a:lnTo>
                  <a:lnTo>
                    <a:pt x="2494534" y="469900"/>
                  </a:lnTo>
                  <a:lnTo>
                    <a:pt x="2496058" y="457200"/>
                  </a:lnTo>
                  <a:lnTo>
                    <a:pt x="2504440" y="457200"/>
                  </a:lnTo>
                  <a:lnTo>
                    <a:pt x="2502916" y="444500"/>
                  </a:lnTo>
                  <a:lnTo>
                    <a:pt x="2516505" y="444500"/>
                  </a:lnTo>
                  <a:lnTo>
                    <a:pt x="2521966" y="431800"/>
                  </a:lnTo>
                  <a:lnTo>
                    <a:pt x="2531110" y="431800"/>
                  </a:lnTo>
                  <a:lnTo>
                    <a:pt x="2533396" y="419100"/>
                  </a:lnTo>
                  <a:lnTo>
                    <a:pt x="2582799" y="419100"/>
                  </a:lnTo>
                  <a:lnTo>
                    <a:pt x="2578989" y="431800"/>
                  </a:lnTo>
                  <a:lnTo>
                    <a:pt x="2585847" y="431800"/>
                  </a:lnTo>
                  <a:lnTo>
                    <a:pt x="2581148" y="444500"/>
                  </a:lnTo>
                  <a:lnTo>
                    <a:pt x="2591943" y="444500"/>
                  </a:lnTo>
                  <a:lnTo>
                    <a:pt x="2594229" y="431800"/>
                  </a:lnTo>
                  <a:lnTo>
                    <a:pt x="2605684" y="431800"/>
                  </a:lnTo>
                  <a:lnTo>
                    <a:pt x="2611158" y="419100"/>
                  </a:lnTo>
                  <a:lnTo>
                    <a:pt x="2626106" y="419100"/>
                  </a:lnTo>
                  <a:lnTo>
                    <a:pt x="2624582" y="406400"/>
                  </a:lnTo>
                  <a:lnTo>
                    <a:pt x="2633726" y="406400"/>
                  </a:lnTo>
                  <a:lnTo>
                    <a:pt x="2639441" y="393700"/>
                  </a:lnTo>
                  <a:lnTo>
                    <a:pt x="2648966" y="393700"/>
                  </a:lnTo>
                  <a:lnTo>
                    <a:pt x="2651252" y="406400"/>
                  </a:lnTo>
                  <a:lnTo>
                    <a:pt x="2641346" y="406400"/>
                  </a:lnTo>
                  <a:lnTo>
                    <a:pt x="2641346" y="419100"/>
                  </a:lnTo>
                  <a:lnTo>
                    <a:pt x="2636774" y="419100"/>
                  </a:lnTo>
                  <a:lnTo>
                    <a:pt x="2637536" y="431800"/>
                  </a:lnTo>
                  <a:lnTo>
                    <a:pt x="2636774" y="431800"/>
                  </a:lnTo>
                  <a:lnTo>
                    <a:pt x="2627630" y="444500"/>
                  </a:lnTo>
                  <a:lnTo>
                    <a:pt x="2610866" y="444500"/>
                  </a:lnTo>
                  <a:lnTo>
                    <a:pt x="2608580" y="457200"/>
                  </a:lnTo>
                  <a:lnTo>
                    <a:pt x="2598039" y="457200"/>
                  </a:lnTo>
                  <a:lnTo>
                    <a:pt x="2594229" y="469900"/>
                  </a:lnTo>
                  <a:lnTo>
                    <a:pt x="2581275" y="469900"/>
                  </a:lnTo>
                  <a:lnTo>
                    <a:pt x="2578227" y="482600"/>
                  </a:lnTo>
                  <a:lnTo>
                    <a:pt x="2569845" y="482600"/>
                  </a:lnTo>
                  <a:lnTo>
                    <a:pt x="2563749" y="495300"/>
                  </a:lnTo>
                  <a:lnTo>
                    <a:pt x="2553081" y="495300"/>
                  </a:lnTo>
                  <a:lnTo>
                    <a:pt x="2547747" y="508000"/>
                  </a:lnTo>
                  <a:lnTo>
                    <a:pt x="2533396" y="508000"/>
                  </a:lnTo>
                  <a:lnTo>
                    <a:pt x="2534793" y="520700"/>
                  </a:lnTo>
                  <a:lnTo>
                    <a:pt x="2526538" y="520700"/>
                  </a:lnTo>
                  <a:lnTo>
                    <a:pt x="2521966" y="533400"/>
                  </a:lnTo>
                  <a:lnTo>
                    <a:pt x="2515870" y="533400"/>
                  </a:lnTo>
                  <a:lnTo>
                    <a:pt x="2514714" y="546100"/>
                  </a:lnTo>
                  <a:lnTo>
                    <a:pt x="2514714" y="558800"/>
                  </a:lnTo>
                  <a:lnTo>
                    <a:pt x="2515870" y="558800"/>
                  </a:lnTo>
                  <a:lnTo>
                    <a:pt x="2517825" y="571500"/>
                  </a:lnTo>
                  <a:lnTo>
                    <a:pt x="2519324" y="584200"/>
                  </a:lnTo>
                  <a:lnTo>
                    <a:pt x="2520404" y="596900"/>
                  </a:lnTo>
                  <a:lnTo>
                    <a:pt x="2521077" y="596900"/>
                  </a:lnTo>
                  <a:lnTo>
                    <a:pt x="2522728" y="609600"/>
                  </a:lnTo>
                  <a:lnTo>
                    <a:pt x="2527300" y="609600"/>
                  </a:lnTo>
                  <a:lnTo>
                    <a:pt x="2527935" y="622300"/>
                  </a:lnTo>
                  <a:lnTo>
                    <a:pt x="2529586" y="635000"/>
                  </a:lnTo>
                  <a:lnTo>
                    <a:pt x="2531745" y="635000"/>
                  </a:lnTo>
                  <a:lnTo>
                    <a:pt x="2530221" y="647700"/>
                  </a:lnTo>
                  <a:lnTo>
                    <a:pt x="2531872" y="647700"/>
                  </a:lnTo>
                  <a:lnTo>
                    <a:pt x="2534793" y="635000"/>
                  </a:lnTo>
                  <a:lnTo>
                    <a:pt x="2544699" y="635000"/>
                  </a:lnTo>
                  <a:lnTo>
                    <a:pt x="2550033" y="622300"/>
                  </a:lnTo>
                  <a:lnTo>
                    <a:pt x="2556129" y="622300"/>
                  </a:lnTo>
                  <a:lnTo>
                    <a:pt x="2556891" y="609600"/>
                  </a:lnTo>
                  <a:lnTo>
                    <a:pt x="2563749" y="596900"/>
                  </a:lnTo>
                  <a:lnTo>
                    <a:pt x="2580513" y="596900"/>
                  </a:lnTo>
                  <a:lnTo>
                    <a:pt x="2574417" y="584200"/>
                  </a:lnTo>
                  <a:lnTo>
                    <a:pt x="2578989" y="584200"/>
                  </a:lnTo>
                  <a:lnTo>
                    <a:pt x="2583561" y="571500"/>
                  </a:lnTo>
                  <a:lnTo>
                    <a:pt x="2615438" y="571500"/>
                  </a:lnTo>
                  <a:lnTo>
                    <a:pt x="2612390" y="558800"/>
                  </a:lnTo>
                  <a:lnTo>
                    <a:pt x="2605659" y="558800"/>
                  </a:lnTo>
                  <a:lnTo>
                    <a:pt x="2606294" y="546100"/>
                  </a:lnTo>
                  <a:lnTo>
                    <a:pt x="2613152" y="546100"/>
                  </a:lnTo>
                  <a:lnTo>
                    <a:pt x="2615438" y="533400"/>
                  </a:lnTo>
                  <a:lnTo>
                    <a:pt x="2619248" y="533400"/>
                  </a:lnTo>
                  <a:lnTo>
                    <a:pt x="2620899" y="546100"/>
                  </a:lnTo>
                  <a:lnTo>
                    <a:pt x="2626106" y="546100"/>
                  </a:lnTo>
                  <a:lnTo>
                    <a:pt x="2628392" y="533400"/>
                  </a:lnTo>
                  <a:lnTo>
                    <a:pt x="2624582" y="533400"/>
                  </a:lnTo>
                  <a:lnTo>
                    <a:pt x="2622296" y="520700"/>
                  </a:lnTo>
                  <a:lnTo>
                    <a:pt x="2620010" y="520700"/>
                  </a:lnTo>
                  <a:lnTo>
                    <a:pt x="2619248" y="508000"/>
                  </a:lnTo>
                  <a:lnTo>
                    <a:pt x="2626233" y="508000"/>
                  </a:lnTo>
                  <a:lnTo>
                    <a:pt x="2622169" y="495300"/>
                  </a:lnTo>
                  <a:lnTo>
                    <a:pt x="2617978" y="495300"/>
                  </a:lnTo>
                  <a:lnTo>
                    <a:pt x="2618486" y="508000"/>
                  </a:lnTo>
                  <a:lnTo>
                    <a:pt x="2609469" y="508000"/>
                  </a:lnTo>
                  <a:lnTo>
                    <a:pt x="2609469" y="495300"/>
                  </a:lnTo>
                  <a:lnTo>
                    <a:pt x="2613152" y="495300"/>
                  </a:lnTo>
                  <a:lnTo>
                    <a:pt x="2617724" y="482600"/>
                  </a:lnTo>
                  <a:lnTo>
                    <a:pt x="2625344" y="482600"/>
                  </a:lnTo>
                  <a:lnTo>
                    <a:pt x="2626868" y="469900"/>
                  </a:lnTo>
                  <a:lnTo>
                    <a:pt x="2628392" y="469900"/>
                  </a:lnTo>
                  <a:lnTo>
                    <a:pt x="2631440" y="457200"/>
                  </a:lnTo>
                  <a:lnTo>
                    <a:pt x="2661158" y="457200"/>
                  </a:lnTo>
                  <a:lnTo>
                    <a:pt x="2664968" y="444500"/>
                  </a:lnTo>
                  <a:lnTo>
                    <a:pt x="2673350" y="444500"/>
                  </a:lnTo>
                  <a:lnTo>
                    <a:pt x="2671953" y="457200"/>
                  </a:lnTo>
                  <a:lnTo>
                    <a:pt x="2682494" y="457200"/>
                  </a:lnTo>
                  <a:lnTo>
                    <a:pt x="2687828" y="444500"/>
                  </a:lnTo>
                  <a:lnTo>
                    <a:pt x="2721991" y="444500"/>
                  </a:lnTo>
                  <a:lnTo>
                    <a:pt x="2728849" y="457200"/>
                  </a:lnTo>
                  <a:lnTo>
                    <a:pt x="2735707" y="457200"/>
                  </a:lnTo>
                  <a:lnTo>
                    <a:pt x="2738755" y="444500"/>
                  </a:lnTo>
                  <a:lnTo>
                    <a:pt x="2754757" y="444500"/>
                  </a:lnTo>
                  <a:lnTo>
                    <a:pt x="2760853" y="431800"/>
                  </a:lnTo>
                  <a:lnTo>
                    <a:pt x="2775204" y="431800"/>
                  </a:lnTo>
                  <a:lnTo>
                    <a:pt x="2782824" y="419100"/>
                  </a:lnTo>
                  <a:lnTo>
                    <a:pt x="2795105" y="419100"/>
                  </a:lnTo>
                  <a:lnTo>
                    <a:pt x="2817876" y="406400"/>
                  </a:lnTo>
                  <a:lnTo>
                    <a:pt x="2833751" y="406400"/>
                  </a:lnTo>
                  <a:lnTo>
                    <a:pt x="2832354" y="393700"/>
                  </a:lnTo>
                  <a:lnTo>
                    <a:pt x="2837688" y="393700"/>
                  </a:lnTo>
                  <a:lnTo>
                    <a:pt x="2837688" y="406400"/>
                  </a:lnTo>
                  <a:lnTo>
                    <a:pt x="2864993" y="406400"/>
                  </a:lnTo>
                  <a:lnTo>
                    <a:pt x="2871089" y="393700"/>
                  </a:lnTo>
                  <a:lnTo>
                    <a:pt x="2866517" y="393700"/>
                  </a:lnTo>
                  <a:lnTo>
                    <a:pt x="2864231" y="381000"/>
                  </a:lnTo>
                  <a:lnTo>
                    <a:pt x="2857373" y="381000"/>
                  </a:lnTo>
                  <a:lnTo>
                    <a:pt x="2857373" y="368300"/>
                  </a:lnTo>
                  <a:lnTo>
                    <a:pt x="2843784" y="368300"/>
                  </a:lnTo>
                  <a:lnTo>
                    <a:pt x="2839212" y="355600"/>
                  </a:lnTo>
                  <a:lnTo>
                    <a:pt x="2821686" y="355600"/>
                  </a:lnTo>
                  <a:lnTo>
                    <a:pt x="2817114" y="342900"/>
                  </a:lnTo>
                  <a:lnTo>
                    <a:pt x="2841498" y="342900"/>
                  </a:lnTo>
                  <a:lnTo>
                    <a:pt x="2842133" y="355600"/>
                  </a:lnTo>
                  <a:lnTo>
                    <a:pt x="2860421" y="355600"/>
                  </a:lnTo>
                  <a:lnTo>
                    <a:pt x="2867164" y="342900"/>
                  </a:lnTo>
                  <a:lnTo>
                    <a:pt x="2874137" y="342900"/>
                  </a:lnTo>
                  <a:lnTo>
                    <a:pt x="2881757" y="330200"/>
                  </a:lnTo>
                  <a:lnTo>
                    <a:pt x="2880995" y="330200"/>
                  </a:lnTo>
                  <a:lnTo>
                    <a:pt x="2880995" y="317500"/>
                  </a:lnTo>
                  <a:lnTo>
                    <a:pt x="2892425" y="317500"/>
                  </a:lnTo>
                  <a:lnTo>
                    <a:pt x="2897759" y="330200"/>
                  </a:lnTo>
                  <a:lnTo>
                    <a:pt x="2924429" y="330200"/>
                  </a:lnTo>
                  <a:lnTo>
                    <a:pt x="2924429" y="266700"/>
                  </a:lnTo>
                  <a:close/>
                </a:path>
              </a:pathLst>
            </a:custGeom>
            <a:solidFill>
              <a:srgbClr val="0085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642489" y="2177922"/>
              <a:ext cx="77724" cy="7378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722120" y="1421002"/>
              <a:ext cx="899160" cy="660400"/>
            </a:xfrm>
            <a:custGeom>
              <a:avLst/>
              <a:gdLst/>
              <a:ahLst/>
              <a:cxnLst/>
              <a:rect l="l" t="t" r="r" b="b"/>
              <a:pathLst>
                <a:path w="899160" h="660400">
                  <a:moveTo>
                    <a:pt x="22225" y="210312"/>
                  </a:moveTo>
                  <a:lnTo>
                    <a:pt x="21336" y="209931"/>
                  </a:lnTo>
                  <a:lnTo>
                    <a:pt x="19177" y="209550"/>
                  </a:lnTo>
                  <a:lnTo>
                    <a:pt x="14605" y="209169"/>
                  </a:lnTo>
                  <a:lnTo>
                    <a:pt x="11811" y="209169"/>
                  </a:lnTo>
                  <a:lnTo>
                    <a:pt x="9779" y="209169"/>
                  </a:lnTo>
                  <a:lnTo>
                    <a:pt x="8636" y="209296"/>
                  </a:lnTo>
                  <a:lnTo>
                    <a:pt x="9906" y="209931"/>
                  </a:lnTo>
                  <a:lnTo>
                    <a:pt x="11176" y="210439"/>
                  </a:lnTo>
                  <a:lnTo>
                    <a:pt x="13716" y="210693"/>
                  </a:lnTo>
                  <a:lnTo>
                    <a:pt x="19304" y="210693"/>
                  </a:lnTo>
                  <a:lnTo>
                    <a:pt x="22225" y="210312"/>
                  </a:lnTo>
                  <a:close/>
                </a:path>
                <a:path w="899160" h="660400">
                  <a:moveTo>
                    <a:pt x="40259" y="209169"/>
                  </a:moveTo>
                  <a:lnTo>
                    <a:pt x="38100" y="208915"/>
                  </a:lnTo>
                  <a:lnTo>
                    <a:pt x="33655" y="208534"/>
                  </a:lnTo>
                  <a:lnTo>
                    <a:pt x="30861" y="208534"/>
                  </a:lnTo>
                  <a:lnTo>
                    <a:pt x="28829" y="208534"/>
                  </a:lnTo>
                  <a:lnTo>
                    <a:pt x="27686" y="208661"/>
                  </a:lnTo>
                  <a:lnTo>
                    <a:pt x="28956" y="209169"/>
                  </a:lnTo>
                  <a:lnTo>
                    <a:pt x="30861" y="209550"/>
                  </a:lnTo>
                  <a:lnTo>
                    <a:pt x="32766" y="209804"/>
                  </a:lnTo>
                  <a:lnTo>
                    <a:pt x="36576" y="209804"/>
                  </a:lnTo>
                  <a:lnTo>
                    <a:pt x="38481" y="209550"/>
                  </a:lnTo>
                  <a:lnTo>
                    <a:pt x="40259" y="209169"/>
                  </a:lnTo>
                  <a:close/>
                </a:path>
                <a:path w="899160" h="660400">
                  <a:moveTo>
                    <a:pt x="267081" y="355600"/>
                  </a:moveTo>
                  <a:lnTo>
                    <a:pt x="265430" y="355600"/>
                  </a:lnTo>
                  <a:lnTo>
                    <a:pt x="264922" y="354330"/>
                  </a:lnTo>
                  <a:lnTo>
                    <a:pt x="259334" y="354330"/>
                  </a:lnTo>
                  <a:lnTo>
                    <a:pt x="262509" y="355600"/>
                  </a:lnTo>
                  <a:lnTo>
                    <a:pt x="264795" y="358140"/>
                  </a:lnTo>
                  <a:lnTo>
                    <a:pt x="265430" y="356870"/>
                  </a:lnTo>
                  <a:lnTo>
                    <a:pt x="267081" y="355600"/>
                  </a:lnTo>
                  <a:close/>
                </a:path>
                <a:path w="899160" h="660400">
                  <a:moveTo>
                    <a:pt x="292100" y="391033"/>
                  </a:moveTo>
                  <a:lnTo>
                    <a:pt x="290576" y="386461"/>
                  </a:lnTo>
                  <a:lnTo>
                    <a:pt x="286766" y="386461"/>
                  </a:lnTo>
                  <a:lnTo>
                    <a:pt x="283718" y="386461"/>
                  </a:lnTo>
                  <a:lnTo>
                    <a:pt x="283718" y="390398"/>
                  </a:lnTo>
                  <a:lnTo>
                    <a:pt x="286766" y="391033"/>
                  </a:lnTo>
                  <a:lnTo>
                    <a:pt x="292100" y="391033"/>
                  </a:lnTo>
                  <a:close/>
                </a:path>
                <a:path w="899160" h="660400">
                  <a:moveTo>
                    <a:pt x="313436" y="430149"/>
                  </a:moveTo>
                  <a:lnTo>
                    <a:pt x="312674" y="426974"/>
                  </a:lnTo>
                  <a:lnTo>
                    <a:pt x="311150" y="423799"/>
                  </a:lnTo>
                  <a:lnTo>
                    <a:pt x="307340" y="425716"/>
                  </a:lnTo>
                  <a:lnTo>
                    <a:pt x="303530" y="421894"/>
                  </a:lnTo>
                  <a:lnTo>
                    <a:pt x="298958" y="417957"/>
                  </a:lnTo>
                  <a:lnTo>
                    <a:pt x="293624" y="414782"/>
                  </a:lnTo>
                  <a:lnTo>
                    <a:pt x="287655" y="413512"/>
                  </a:lnTo>
                  <a:lnTo>
                    <a:pt x="285496" y="412254"/>
                  </a:lnTo>
                  <a:lnTo>
                    <a:pt x="281051" y="411734"/>
                  </a:lnTo>
                  <a:lnTo>
                    <a:pt x="276860" y="411734"/>
                  </a:lnTo>
                  <a:lnTo>
                    <a:pt x="271780" y="411734"/>
                  </a:lnTo>
                  <a:lnTo>
                    <a:pt x="267335" y="412623"/>
                  </a:lnTo>
                  <a:lnTo>
                    <a:pt x="268605" y="414782"/>
                  </a:lnTo>
                  <a:lnTo>
                    <a:pt x="271653" y="417957"/>
                  </a:lnTo>
                  <a:lnTo>
                    <a:pt x="276860" y="419227"/>
                  </a:lnTo>
                  <a:lnTo>
                    <a:pt x="274574" y="419227"/>
                  </a:lnTo>
                  <a:lnTo>
                    <a:pt x="272288" y="419862"/>
                  </a:lnTo>
                  <a:lnTo>
                    <a:pt x="267716" y="423037"/>
                  </a:lnTo>
                  <a:lnTo>
                    <a:pt x="269367" y="424434"/>
                  </a:lnTo>
                  <a:lnTo>
                    <a:pt x="270891" y="426339"/>
                  </a:lnTo>
                  <a:lnTo>
                    <a:pt x="264033" y="428891"/>
                  </a:lnTo>
                  <a:lnTo>
                    <a:pt x="270891" y="428891"/>
                  </a:lnTo>
                  <a:lnTo>
                    <a:pt x="277749" y="429514"/>
                  </a:lnTo>
                  <a:lnTo>
                    <a:pt x="282321" y="428891"/>
                  </a:lnTo>
                  <a:lnTo>
                    <a:pt x="283718" y="430784"/>
                  </a:lnTo>
                  <a:lnTo>
                    <a:pt x="285369" y="432066"/>
                  </a:lnTo>
                  <a:lnTo>
                    <a:pt x="278511" y="435368"/>
                  </a:lnTo>
                  <a:lnTo>
                    <a:pt x="282321" y="436003"/>
                  </a:lnTo>
                  <a:lnTo>
                    <a:pt x="284607" y="436499"/>
                  </a:lnTo>
                  <a:lnTo>
                    <a:pt x="287274" y="436892"/>
                  </a:lnTo>
                  <a:lnTo>
                    <a:pt x="292862" y="436892"/>
                  </a:lnTo>
                  <a:lnTo>
                    <a:pt x="296037" y="436372"/>
                  </a:lnTo>
                  <a:lnTo>
                    <a:pt x="298958" y="435368"/>
                  </a:lnTo>
                  <a:lnTo>
                    <a:pt x="305054" y="431546"/>
                  </a:lnTo>
                  <a:lnTo>
                    <a:pt x="313436" y="430149"/>
                  </a:lnTo>
                  <a:close/>
                </a:path>
                <a:path w="899160" h="660400">
                  <a:moveTo>
                    <a:pt x="318363" y="490054"/>
                  </a:moveTo>
                  <a:lnTo>
                    <a:pt x="315849" y="488950"/>
                  </a:lnTo>
                  <a:lnTo>
                    <a:pt x="304292" y="488950"/>
                  </a:lnTo>
                  <a:lnTo>
                    <a:pt x="302768" y="489267"/>
                  </a:lnTo>
                  <a:lnTo>
                    <a:pt x="300875" y="490054"/>
                  </a:lnTo>
                  <a:lnTo>
                    <a:pt x="318363" y="490054"/>
                  </a:lnTo>
                  <a:close/>
                </a:path>
                <a:path w="899160" h="660400">
                  <a:moveTo>
                    <a:pt x="324993" y="59182"/>
                  </a:moveTo>
                  <a:lnTo>
                    <a:pt x="296672" y="47371"/>
                  </a:lnTo>
                  <a:lnTo>
                    <a:pt x="295529" y="46863"/>
                  </a:lnTo>
                  <a:lnTo>
                    <a:pt x="294640" y="46736"/>
                  </a:lnTo>
                  <a:lnTo>
                    <a:pt x="294132" y="46736"/>
                  </a:lnTo>
                  <a:lnTo>
                    <a:pt x="291592" y="46736"/>
                  </a:lnTo>
                  <a:lnTo>
                    <a:pt x="318008" y="58928"/>
                  </a:lnTo>
                  <a:lnTo>
                    <a:pt x="319024" y="59182"/>
                  </a:lnTo>
                  <a:lnTo>
                    <a:pt x="324993" y="59182"/>
                  </a:lnTo>
                  <a:close/>
                </a:path>
                <a:path w="899160" h="660400">
                  <a:moveTo>
                    <a:pt x="330200" y="427609"/>
                  </a:moveTo>
                  <a:lnTo>
                    <a:pt x="329438" y="425069"/>
                  </a:lnTo>
                  <a:lnTo>
                    <a:pt x="327914" y="422541"/>
                  </a:lnTo>
                  <a:lnTo>
                    <a:pt x="327152" y="420497"/>
                  </a:lnTo>
                  <a:lnTo>
                    <a:pt x="325628" y="419862"/>
                  </a:lnTo>
                  <a:lnTo>
                    <a:pt x="324104" y="419862"/>
                  </a:lnTo>
                  <a:lnTo>
                    <a:pt x="321818" y="426339"/>
                  </a:lnTo>
                  <a:lnTo>
                    <a:pt x="322580" y="426974"/>
                  </a:lnTo>
                  <a:lnTo>
                    <a:pt x="322580" y="428129"/>
                  </a:lnTo>
                  <a:lnTo>
                    <a:pt x="323215" y="430911"/>
                  </a:lnTo>
                  <a:lnTo>
                    <a:pt x="323977" y="430911"/>
                  </a:lnTo>
                  <a:lnTo>
                    <a:pt x="325628" y="430149"/>
                  </a:lnTo>
                  <a:lnTo>
                    <a:pt x="330200" y="427609"/>
                  </a:lnTo>
                  <a:close/>
                </a:path>
                <a:path w="899160" h="660400">
                  <a:moveTo>
                    <a:pt x="377317" y="30099"/>
                  </a:moveTo>
                  <a:lnTo>
                    <a:pt x="374269" y="26162"/>
                  </a:lnTo>
                  <a:lnTo>
                    <a:pt x="368935" y="26162"/>
                  </a:lnTo>
                  <a:lnTo>
                    <a:pt x="363601" y="26162"/>
                  </a:lnTo>
                  <a:lnTo>
                    <a:pt x="366649" y="30099"/>
                  </a:lnTo>
                  <a:lnTo>
                    <a:pt x="377317" y="30099"/>
                  </a:lnTo>
                  <a:close/>
                </a:path>
                <a:path w="899160" h="660400">
                  <a:moveTo>
                    <a:pt x="413131" y="23749"/>
                  </a:moveTo>
                  <a:lnTo>
                    <a:pt x="403225" y="20828"/>
                  </a:lnTo>
                  <a:lnTo>
                    <a:pt x="396875" y="20828"/>
                  </a:lnTo>
                  <a:lnTo>
                    <a:pt x="394970" y="20828"/>
                  </a:lnTo>
                  <a:lnTo>
                    <a:pt x="393446" y="21082"/>
                  </a:lnTo>
                  <a:lnTo>
                    <a:pt x="392557" y="21717"/>
                  </a:lnTo>
                  <a:lnTo>
                    <a:pt x="389509" y="23622"/>
                  </a:lnTo>
                  <a:lnTo>
                    <a:pt x="391795" y="24257"/>
                  </a:lnTo>
                  <a:lnTo>
                    <a:pt x="394843" y="26162"/>
                  </a:lnTo>
                  <a:lnTo>
                    <a:pt x="397002" y="27305"/>
                  </a:lnTo>
                  <a:lnTo>
                    <a:pt x="402463" y="28194"/>
                  </a:lnTo>
                  <a:lnTo>
                    <a:pt x="410337" y="28194"/>
                  </a:lnTo>
                  <a:lnTo>
                    <a:pt x="413131" y="27559"/>
                  </a:lnTo>
                  <a:lnTo>
                    <a:pt x="413131" y="23749"/>
                  </a:lnTo>
                  <a:close/>
                </a:path>
                <a:path w="899160" h="660400">
                  <a:moveTo>
                    <a:pt x="510540" y="15240"/>
                  </a:moveTo>
                  <a:lnTo>
                    <a:pt x="502920" y="13970"/>
                  </a:lnTo>
                  <a:lnTo>
                    <a:pt x="497586" y="13335"/>
                  </a:lnTo>
                  <a:lnTo>
                    <a:pt x="492760" y="13335"/>
                  </a:lnTo>
                  <a:lnTo>
                    <a:pt x="485394" y="10668"/>
                  </a:lnTo>
                  <a:lnTo>
                    <a:pt x="482854" y="10668"/>
                  </a:lnTo>
                  <a:lnTo>
                    <a:pt x="482473" y="10668"/>
                  </a:lnTo>
                  <a:lnTo>
                    <a:pt x="482346" y="10795"/>
                  </a:lnTo>
                  <a:lnTo>
                    <a:pt x="480060" y="11430"/>
                  </a:lnTo>
                  <a:lnTo>
                    <a:pt x="489966" y="15240"/>
                  </a:lnTo>
                  <a:lnTo>
                    <a:pt x="496443" y="17018"/>
                  </a:lnTo>
                  <a:lnTo>
                    <a:pt x="495681" y="17145"/>
                  </a:lnTo>
                  <a:lnTo>
                    <a:pt x="491998" y="17145"/>
                  </a:lnTo>
                  <a:lnTo>
                    <a:pt x="488823" y="17018"/>
                  </a:lnTo>
                  <a:lnTo>
                    <a:pt x="485267" y="17018"/>
                  </a:lnTo>
                  <a:lnTo>
                    <a:pt x="483870" y="17145"/>
                  </a:lnTo>
                  <a:lnTo>
                    <a:pt x="483108" y="17907"/>
                  </a:lnTo>
                  <a:lnTo>
                    <a:pt x="490728" y="19177"/>
                  </a:lnTo>
                  <a:lnTo>
                    <a:pt x="496189" y="20701"/>
                  </a:lnTo>
                  <a:lnTo>
                    <a:pt x="496951" y="20828"/>
                  </a:lnTo>
                  <a:lnTo>
                    <a:pt x="499999" y="20828"/>
                  </a:lnTo>
                  <a:lnTo>
                    <a:pt x="500126" y="18923"/>
                  </a:lnTo>
                  <a:lnTo>
                    <a:pt x="498348" y="17907"/>
                  </a:lnTo>
                  <a:lnTo>
                    <a:pt x="496062" y="17145"/>
                  </a:lnTo>
                  <a:lnTo>
                    <a:pt x="503682" y="17907"/>
                  </a:lnTo>
                  <a:lnTo>
                    <a:pt x="506603" y="16510"/>
                  </a:lnTo>
                  <a:lnTo>
                    <a:pt x="510540" y="15240"/>
                  </a:lnTo>
                  <a:close/>
                </a:path>
                <a:path w="899160" h="660400">
                  <a:moveTo>
                    <a:pt x="706501" y="398907"/>
                  </a:moveTo>
                  <a:lnTo>
                    <a:pt x="706120" y="391414"/>
                  </a:lnTo>
                  <a:lnTo>
                    <a:pt x="701548" y="391414"/>
                  </a:lnTo>
                  <a:lnTo>
                    <a:pt x="700405" y="391414"/>
                  </a:lnTo>
                  <a:lnTo>
                    <a:pt x="699897" y="391668"/>
                  </a:lnTo>
                  <a:lnTo>
                    <a:pt x="694563" y="393573"/>
                  </a:lnTo>
                  <a:lnTo>
                    <a:pt x="680847" y="394855"/>
                  </a:lnTo>
                  <a:lnTo>
                    <a:pt x="677926" y="396113"/>
                  </a:lnTo>
                  <a:lnTo>
                    <a:pt x="674751" y="396748"/>
                  </a:lnTo>
                  <a:lnTo>
                    <a:pt x="667131" y="403860"/>
                  </a:lnTo>
                  <a:lnTo>
                    <a:pt x="669417" y="403860"/>
                  </a:lnTo>
                  <a:lnTo>
                    <a:pt x="675386" y="404495"/>
                  </a:lnTo>
                  <a:lnTo>
                    <a:pt x="690372" y="404495"/>
                  </a:lnTo>
                  <a:lnTo>
                    <a:pt x="699643" y="403733"/>
                  </a:lnTo>
                  <a:lnTo>
                    <a:pt x="704469" y="400685"/>
                  </a:lnTo>
                  <a:lnTo>
                    <a:pt x="706501" y="398907"/>
                  </a:lnTo>
                  <a:close/>
                </a:path>
                <a:path w="899160" h="660400">
                  <a:moveTo>
                    <a:pt x="735711" y="330581"/>
                  </a:moveTo>
                  <a:lnTo>
                    <a:pt x="727329" y="327406"/>
                  </a:lnTo>
                  <a:lnTo>
                    <a:pt x="724281" y="327406"/>
                  </a:lnTo>
                  <a:lnTo>
                    <a:pt x="718947" y="327406"/>
                  </a:lnTo>
                  <a:lnTo>
                    <a:pt x="714375" y="328041"/>
                  </a:lnTo>
                  <a:lnTo>
                    <a:pt x="709041" y="328676"/>
                  </a:lnTo>
                  <a:lnTo>
                    <a:pt x="716661" y="329946"/>
                  </a:lnTo>
                  <a:lnTo>
                    <a:pt x="725043" y="331216"/>
                  </a:lnTo>
                  <a:lnTo>
                    <a:pt x="732663" y="331978"/>
                  </a:lnTo>
                  <a:lnTo>
                    <a:pt x="735711" y="330581"/>
                  </a:lnTo>
                  <a:close/>
                </a:path>
                <a:path w="899160" h="660400">
                  <a:moveTo>
                    <a:pt x="756920" y="353060"/>
                  </a:moveTo>
                  <a:lnTo>
                    <a:pt x="747014" y="350520"/>
                  </a:lnTo>
                  <a:lnTo>
                    <a:pt x="742569" y="347345"/>
                  </a:lnTo>
                  <a:lnTo>
                    <a:pt x="740410" y="345948"/>
                  </a:lnTo>
                  <a:lnTo>
                    <a:pt x="741045" y="345440"/>
                  </a:lnTo>
                  <a:lnTo>
                    <a:pt x="744093" y="345440"/>
                  </a:lnTo>
                  <a:lnTo>
                    <a:pt x="746125" y="345694"/>
                  </a:lnTo>
                  <a:lnTo>
                    <a:pt x="747776" y="346075"/>
                  </a:lnTo>
                  <a:lnTo>
                    <a:pt x="750951" y="346075"/>
                  </a:lnTo>
                  <a:lnTo>
                    <a:pt x="754634" y="344170"/>
                  </a:lnTo>
                  <a:lnTo>
                    <a:pt x="755396" y="342138"/>
                  </a:lnTo>
                  <a:lnTo>
                    <a:pt x="755396" y="340995"/>
                  </a:lnTo>
                  <a:lnTo>
                    <a:pt x="740283" y="338201"/>
                  </a:lnTo>
                  <a:lnTo>
                    <a:pt x="732409" y="338201"/>
                  </a:lnTo>
                  <a:lnTo>
                    <a:pt x="731647" y="338201"/>
                  </a:lnTo>
                  <a:lnTo>
                    <a:pt x="731012" y="338328"/>
                  </a:lnTo>
                  <a:lnTo>
                    <a:pt x="730377" y="338328"/>
                  </a:lnTo>
                  <a:lnTo>
                    <a:pt x="723519" y="338963"/>
                  </a:lnTo>
                  <a:lnTo>
                    <a:pt x="718947" y="341630"/>
                  </a:lnTo>
                  <a:lnTo>
                    <a:pt x="718185" y="345440"/>
                  </a:lnTo>
                  <a:lnTo>
                    <a:pt x="722655" y="351790"/>
                  </a:lnTo>
                  <a:lnTo>
                    <a:pt x="733425" y="357098"/>
                  </a:lnTo>
                  <a:lnTo>
                    <a:pt x="744753" y="360730"/>
                  </a:lnTo>
                  <a:lnTo>
                    <a:pt x="750951" y="362077"/>
                  </a:lnTo>
                  <a:lnTo>
                    <a:pt x="753872" y="362077"/>
                  </a:lnTo>
                  <a:lnTo>
                    <a:pt x="750062" y="356997"/>
                  </a:lnTo>
                  <a:lnTo>
                    <a:pt x="746379" y="354965"/>
                  </a:lnTo>
                  <a:lnTo>
                    <a:pt x="743204" y="353060"/>
                  </a:lnTo>
                  <a:lnTo>
                    <a:pt x="750951" y="353822"/>
                  </a:lnTo>
                  <a:lnTo>
                    <a:pt x="753872" y="353060"/>
                  </a:lnTo>
                  <a:lnTo>
                    <a:pt x="756920" y="353060"/>
                  </a:lnTo>
                  <a:close/>
                </a:path>
                <a:path w="899160" h="660400">
                  <a:moveTo>
                    <a:pt x="787146" y="60452"/>
                  </a:moveTo>
                  <a:lnTo>
                    <a:pt x="779018" y="54356"/>
                  </a:lnTo>
                  <a:lnTo>
                    <a:pt x="775335" y="54356"/>
                  </a:lnTo>
                  <a:lnTo>
                    <a:pt x="774700" y="54356"/>
                  </a:lnTo>
                  <a:lnTo>
                    <a:pt x="774446" y="54483"/>
                  </a:lnTo>
                  <a:lnTo>
                    <a:pt x="771144" y="54991"/>
                  </a:lnTo>
                  <a:lnTo>
                    <a:pt x="779018" y="62611"/>
                  </a:lnTo>
                  <a:lnTo>
                    <a:pt x="784098" y="62611"/>
                  </a:lnTo>
                  <a:lnTo>
                    <a:pt x="784733" y="62484"/>
                  </a:lnTo>
                  <a:lnTo>
                    <a:pt x="785114" y="62230"/>
                  </a:lnTo>
                  <a:lnTo>
                    <a:pt x="787146" y="60452"/>
                  </a:lnTo>
                  <a:close/>
                </a:path>
                <a:path w="899160" h="660400">
                  <a:moveTo>
                    <a:pt x="797687" y="163576"/>
                  </a:moveTo>
                  <a:lnTo>
                    <a:pt x="795782" y="162941"/>
                  </a:lnTo>
                  <a:lnTo>
                    <a:pt x="795020" y="162560"/>
                  </a:lnTo>
                  <a:lnTo>
                    <a:pt x="794258" y="162433"/>
                  </a:lnTo>
                  <a:lnTo>
                    <a:pt x="793623" y="162433"/>
                  </a:lnTo>
                  <a:lnTo>
                    <a:pt x="790702" y="162433"/>
                  </a:lnTo>
                  <a:lnTo>
                    <a:pt x="788797" y="165227"/>
                  </a:lnTo>
                  <a:lnTo>
                    <a:pt x="791210" y="166243"/>
                  </a:lnTo>
                  <a:lnTo>
                    <a:pt x="791591" y="166370"/>
                  </a:lnTo>
                  <a:lnTo>
                    <a:pt x="792099" y="166497"/>
                  </a:lnTo>
                  <a:lnTo>
                    <a:pt x="795147" y="166497"/>
                  </a:lnTo>
                  <a:lnTo>
                    <a:pt x="797687" y="163576"/>
                  </a:lnTo>
                  <a:close/>
                </a:path>
                <a:path w="899160" h="660400">
                  <a:moveTo>
                    <a:pt x="806450" y="252984"/>
                  </a:moveTo>
                  <a:lnTo>
                    <a:pt x="804926" y="233045"/>
                  </a:lnTo>
                  <a:lnTo>
                    <a:pt x="799592" y="232410"/>
                  </a:lnTo>
                  <a:lnTo>
                    <a:pt x="795020" y="232410"/>
                  </a:lnTo>
                  <a:lnTo>
                    <a:pt x="803910" y="252984"/>
                  </a:lnTo>
                  <a:lnTo>
                    <a:pt x="806450" y="252984"/>
                  </a:lnTo>
                  <a:close/>
                </a:path>
                <a:path w="899160" h="660400">
                  <a:moveTo>
                    <a:pt x="811022" y="69215"/>
                  </a:moveTo>
                  <a:lnTo>
                    <a:pt x="804926" y="66040"/>
                  </a:lnTo>
                  <a:lnTo>
                    <a:pt x="800354" y="65405"/>
                  </a:lnTo>
                  <a:lnTo>
                    <a:pt x="795782" y="65405"/>
                  </a:lnTo>
                  <a:lnTo>
                    <a:pt x="801116" y="69215"/>
                  </a:lnTo>
                  <a:lnTo>
                    <a:pt x="811022" y="69215"/>
                  </a:lnTo>
                  <a:close/>
                </a:path>
                <a:path w="899160" h="660400">
                  <a:moveTo>
                    <a:pt x="816864" y="281305"/>
                  </a:moveTo>
                  <a:lnTo>
                    <a:pt x="816229" y="280543"/>
                  </a:lnTo>
                  <a:lnTo>
                    <a:pt x="812546" y="276733"/>
                  </a:lnTo>
                  <a:lnTo>
                    <a:pt x="807974" y="273431"/>
                  </a:lnTo>
                  <a:lnTo>
                    <a:pt x="802640" y="271526"/>
                  </a:lnTo>
                  <a:lnTo>
                    <a:pt x="801878" y="272161"/>
                  </a:lnTo>
                  <a:lnTo>
                    <a:pt x="798830" y="279908"/>
                  </a:lnTo>
                  <a:lnTo>
                    <a:pt x="802640" y="280543"/>
                  </a:lnTo>
                  <a:lnTo>
                    <a:pt x="804418" y="280924"/>
                  </a:lnTo>
                  <a:lnTo>
                    <a:pt x="809625" y="281559"/>
                  </a:lnTo>
                  <a:lnTo>
                    <a:pt x="815340" y="281559"/>
                  </a:lnTo>
                  <a:lnTo>
                    <a:pt x="816864" y="281305"/>
                  </a:lnTo>
                  <a:close/>
                </a:path>
                <a:path w="899160" h="660400">
                  <a:moveTo>
                    <a:pt x="819785" y="154178"/>
                  </a:moveTo>
                  <a:lnTo>
                    <a:pt x="818515" y="152781"/>
                  </a:lnTo>
                  <a:lnTo>
                    <a:pt x="818388" y="152527"/>
                  </a:lnTo>
                  <a:lnTo>
                    <a:pt x="818134" y="152400"/>
                  </a:lnTo>
                  <a:lnTo>
                    <a:pt x="817753" y="152400"/>
                  </a:lnTo>
                  <a:lnTo>
                    <a:pt x="815848" y="152400"/>
                  </a:lnTo>
                  <a:lnTo>
                    <a:pt x="812165" y="154432"/>
                  </a:lnTo>
                  <a:lnTo>
                    <a:pt x="813943" y="155956"/>
                  </a:lnTo>
                  <a:lnTo>
                    <a:pt x="814451" y="156337"/>
                  </a:lnTo>
                  <a:lnTo>
                    <a:pt x="815086" y="156464"/>
                  </a:lnTo>
                  <a:lnTo>
                    <a:pt x="817753" y="156464"/>
                  </a:lnTo>
                  <a:lnTo>
                    <a:pt x="819785" y="154178"/>
                  </a:lnTo>
                  <a:close/>
                </a:path>
                <a:path w="899160" h="660400">
                  <a:moveTo>
                    <a:pt x="819912" y="197993"/>
                  </a:moveTo>
                  <a:lnTo>
                    <a:pt x="819277" y="196977"/>
                  </a:lnTo>
                  <a:lnTo>
                    <a:pt x="819277" y="196088"/>
                  </a:lnTo>
                  <a:lnTo>
                    <a:pt x="818642" y="195707"/>
                  </a:lnTo>
                  <a:lnTo>
                    <a:pt x="817753" y="195707"/>
                  </a:lnTo>
                  <a:lnTo>
                    <a:pt x="815594" y="195707"/>
                  </a:lnTo>
                  <a:lnTo>
                    <a:pt x="812419" y="197612"/>
                  </a:lnTo>
                  <a:lnTo>
                    <a:pt x="813943" y="199009"/>
                  </a:lnTo>
                  <a:lnTo>
                    <a:pt x="814324" y="199263"/>
                  </a:lnTo>
                  <a:lnTo>
                    <a:pt x="814832" y="199390"/>
                  </a:lnTo>
                  <a:lnTo>
                    <a:pt x="817372" y="199390"/>
                  </a:lnTo>
                  <a:lnTo>
                    <a:pt x="819912" y="197993"/>
                  </a:lnTo>
                  <a:close/>
                </a:path>
                <a:path w="899160" h="660400">
                  <a:moveTo>
                    <a:pt x="899160" y="72390"/>
                  </a:moveTo>
                  <a:lnTo>
                    <a:pt x="890333" y="69850"/>
                  </a:lnTo>
                  <a:lnTo>
                    <a:pt x="881126" y="66040"/>
                  </a:lnTo>
                  <a:lnTo>
                    <a:pt x="871613" y="63500"/>
                  </a:lnTo>
                  <a:lnTo>
                    <a:pt x="861949" y="62230"/>
                  </a:lnTo>
                  <a:lnTo>
                    <a:pt x="857250" y="62230"/>
                  </a:lnTo>
                  <a:lnTo>
                    <a:pt x="850265" y="60960"/>
                  </a:lnTo>
                  <a:lnTo>
                    <a:pt x="838200" y="60960"/>
                  </a:lnTo>
                  <a:lnTo>
                    <a:pt x="832993" y="62230"/>
                  </a:lnTo>
                  <a:lnTo>
                    <a:pt x="829310" y="63500"/>
                  </a:lnTo>
                  <a:lnTo>
                    <a:pt x="821563" y="68580"/>
                  </a:lnTo>
                  <a:lnTo>
                    <a:pt x="817753" y="77470"/>
                  </a:lnTo>
                  <a:lnTo>
                    <a:pt x="810260" y="77470"/>
                  </a:lnTo>
                  <a:lnTo>
                    <a:pt x="805815" y="74930"/>
                  </a:lnTo>
                  <a:lnTo>
                    <a:pt x="801497" y="73660"/>
                  </a:lnTo>
                  <a:lnTo>
                    <a:pt x="794512" y="73660"/>
                  </a:lnTo>
                  <a:lnTo>
                    <a:pt x="793496" y="74930"/>
                  </a:lnTo>
                  <a:lnTo>
                    <a:pt x="791718" y="74930"/>
                  </a:lnTo>
                  <a:lnTo>
                    <a:pt x="786130" y="78740"/>
                  </a:lnTo>
                  <a:lnTo>
                    <a:pt x="782701" y="78740"/>
                  </a:lnTo>
                  <a:lnTo>
                    <a:pt x="782828" y="77470"/>
                  </a:lnTo>
                  <a:lnTo>
                    <a:pt x="783463" y="74930"/>
                  </a:lnTo>
                  <a:lnTo>
                    <a:pt x="784860" y="72390"/>
                  </a:lnTo>
                  <a:lnTo>
                    <a:pt x="782066" y="72390"/>
                  </a:lnTo>
                  <a:lnTo>
                    <a:pt x="774446" y="74930"/>
                  </a:lnTo>
                  <a:lnTo>
                    <a:pt x="762254" y="82550"/>
                  </a:lnTo>
                  <a:lnTo>
                    <a:pt x="756475" y="86360"/>
                  </a:lnTo>
                  <a:lnTo>
                    <a:pt x="748030" y="90170"/>
                  </a:lnTo>
                  <a:lnTo>
                    <a:pt x="739851" y="93980"/>
                  </a:lnTo>
                  <a:lnTo>
                    <a:pt x="734949" y="96520"/>
                  </a:lnTo>
                  <a:lnTo>
                    <a:pt x="733044" y="99060"/>
                  </a:lnTo>
                  <a:lnTo>
                    <a:pt x="721868" y="106680"/>
                  </a:lnTo>
                  <a:lnTo>
                    <a:pt x="720217" y="106680"/>
                  </a:lnTo>
                  <a:lnTo>
                    <a:pt x="721233" y="105410"/>
                  </a:lnTo>
                  <a:lnTo>
                    <a:pt x="725500" y="101600"/>
                  </a:lnTo>
                  <a:lnTo>
                    <a:pt x="726694" y="100330"/>
                  </a:lnTo>
                  <a:lnTo>
                    <a:pt x="730262" y="96520"/>
                  </a:lnTo>
                  <a:lnTo>
                    <a:pt x="735418" y="90170"/>
                  </a:lnTo>
                  <a:lnTo>
                    <a:pt x="740918" y="86360"/>
                  </a:lnTo>
                  <a:lnTo>
                    <a:pt x="746239" y="81280"/>
                  </a:lnTo>
                  <a:lnTo>
                    <a:pt x="747039" y="80010"/>
                  </a:lnTo>
                  <a:lnTo>
                    <a:pt x="751001" y="73660"/>
                  </a:lnTo>
                  <a:lnTo>
                    <a:pt x="753770" y="67310"/>
                  </a:lnTo>
                  <a:lnTo>
                    <a:pt x="753110" y="62230"/>
                  </a:lnTo>
                  <a:lnTo>
                    <a:pt x="750697" y="58420"/>
                  </a:lnTo>
                  <a:lnTo>
                    <a:pt x="743712" y="55880"/>
                  </a:lnTo>
                  <a:lnTo>
                    <a:pt x="734441" y="55880"/>
                  </a:lnTo>
                  <a:lnTo>
                    <a:pt x="731393" y="57150"/>
                  </a:lnTo>
                  <a:lnTo>
                    <a:pt x="729615" y="58420"/>
                  </a:lnTo>
                  <a:lnTo>
                    <a:pt x="723519" y="63500"/>
                  </a:lnTo>
                  <a:lnTo>
                    <a:pt x="725043" y="66040"/>
                  </a:lnTo>
                  <a:lnTo>
                    <a:pt x="719709" y="68580"/>
                  </a:lnTo>
                  <a:lnTo>
                    <a:pt x="708723" y="71120"/>
                  </a:lnTo>
                  <a:lnTo>
                    <a:pt x="697623" y="74930"/>
                  </a:lnTo>
                  <a:lnTo>
                    <a:pt x="675640" y="80010"/>
                  </a:lnTo>
                  <a:lnTo>
                    <a:pt x="673989" y="78740"/>
                  </a:lnTo>
                  <a:lnTo>
                    <a:pt x="672528" y="77470"/>
                  </a:lnTo>
                  <a:lnTo>
                    <a:pt x="671068" y="76200"/>
                  </a:lnTo>
                  <a:lnTo>
                    <a:pt x="676275" y="73660"/>
                  </a:lnTo>
                  <a:lnTo>
                    <a:pt x="683501" y="71120"/>
                  </a:lnTo>
                  <a:lnTo>
                    <a:pt x="694080" y="67310"/>
                  </a:lnTo>
                  <a:lnTo>
                    <a:pt x="703376" y="64770"/>
                  </a:lnTo>
                  <a:lnTo>
                    <a:pt x="706755" y="60960"/>
                  </a:lnTo>
                  <a:lnTo>
                    <a:pt x="701446" y="59690"/>
                  </a:lnTo>
                  <a:lnTo>
                    <a:pt x="690219" y="59690"/>
                  </a:lnTo>
                  <a:lnTo>
                    <a:pt x="676122" y="58420"/>
                  </a:lnTo>
                  <a:lnTo>
                    <a:pt x="649732" y="58420"/>
                  </a:lnTo>
                  <a:lnTo>
                    <a:pt x="631634" y="60960"/>
                  </a:lnTo>
                  <a:lnTo>
                    <a:pt x="623582" y="62230"/>
                  </a:lnTo>
                  <a:lnTo>
                    <a:pt x="616966" y="63500"/>
                  </a:lnTo>
                  <a:lnTo>
                    <a:pt x="610743" y="64770"/>
                  </a:lnTo>
                  <a:lnTo>
                    <a:pt x="600964" y="69850"/>
                  </a:lnTo>
                  <a:lnTo>
                    <a:pt x="595249" y="69850"/>
                  </a:lnTo>
                  <a:lnTo>
                    <a:pt x="594995" y="68580"/>
                  </a:lnTo>
                  <a:lnTo>
                    <a:pt x="594550" y="67310"/>
                  </a:lnTo>
                  <a:lnTo>
                    <a:pt x="594106" y="66040"/>
                  </a:lnTo>
                  <a:lnTo>
                    <a:pt x="589534" y="66040"/>
                  </a:lnTo>
                  <a:lnTo>
                    <a:pt x="596392" y="63500"/>
                  </a:lnTo>
                  <a:lnTo>
                    <a:pt x="604888" y="59690"/>
                  </a:lnTo>
                  <a:lnTo>
                    <a:pt x="613333" y="57150"/>
                  </a:lnTo>
                  <a:lnTo>
                    <a:pt x="617562" y="55880"/>
                  </a:lnTo>
                  <a:lnTo>
                    <a:pt x="632002" y="52070"/>
                  </a:lnTo>
                  <a:lnTo>
                    <a:pt x="645795" y="50800"/>
                  </a:lnTo>
                  <a:lnTo>
                    <a:pt x="647446" y="50800"/>
                  </a:lnTo>
                  <a:lnTo>
                    <a:pt x="674128" y="52070"/>
                  </a:lnTo>
                  <a:lnTo>
                    <a:pt x="689254" y="53340"/>
                  </a:lnTo>
                  <a:lnTo>
                    <a:pt x="709676" y="53340"/>
                  </a:lnTo>
                  <a:lnTo>
                    <a:pt x="710565" y="52070"/>
                  </a:lnTo>
                  <a:lnTo>
                    <a:pt x="724750" y="49530"/>
                  </a:lnTo>
                  <a:lnTo>
                    <a:pt x="732091" y="46990"/>
                  </a:lnTo>
                  <a:lnTo>
                    <a:pt x="739521" y="45720"/>
                  </a:lnTo>
                  <a:lnTo>
                    <a:pt x="747509" y="44450"/>
                  </a:lnTo>
                  <a:lnTo>
                    <a:pt x="755408" y="41910"/>
                  </a:lnTo>
                  <a:lnTo>
                    <a:pt x="761034" y="39370"/>
                  </a:lnTo>
                  <a:lnTo>
                    <a:pt x="762241" y="36855"/>
                  </a:lnTo>
                  <a:lnTo>
                    <a:pt x="759968" y="35560"/>
                  </a:lnTo>
                  <a:lnTo>
                    <a:pt x="755396" y="33020"/>
                  </a:lnTo>
                  <a:lnTo>
                    <a:pt x="747776" y="31750"/>
                  </a:lnTo>
                  <a:lnTo>
                    <a:pt x="740283" y="29210"/>
                  </a:lnTo>
                  <a:lnTo>
                    <a:pt x="732409" y="29210"/>
                  </a:lnTo>
                  <a:lnTo>
                    <a:pt x="730250" y="31750"/>
                  </a:lnTo>
                  <a:lnTo>
                    <a:pt x="727075" y="31750"/>
                  </a:lnTo>
                  <a:lnTo>
                    <a:pt x="726567" y="30480"/>
                  </a:lnTo>
                  <a:lnTo>
                    <a:pt x="723519" y="27940"/>
                  </a:lnTo>
                  <a:lnTo>
                    <a:pt x="724281" y="26670"/>
                  </a:lnTo>
                  <a:lnTo>
                    <a:pt x="713613" y="26670"/>
                  </a:lnTo>
                  <a:lnTo>
                    <a:pt x="704469" y="30480"/>
                  </a:lnTo>
                  <a:lnTo>
                    <a:pt x="700659" y="30480"/>
                  </a:lnTo>
                  <a:lnTo>
                    <a:pt x="704786" y="27940"/>
                  </a:lnTo>
                  <a:lnTo>
                    <a:pt x="708926" y="25400"/>
                  </a:lnTo>
                  <a:lnTo>
                    <a:pt x="715137" y="21590"/>
                  </a:lnTo>
                  <a:lnTo>
                    <a:pt x="712851" y="19050"/>
                  </a:lnTo>
                  <a:lnTo>
                    <a:pt x="707517" y="19050"/>
                  </a:lnTo>
                  <a:lnTo>
                    <a:pt x="702056" y="17780"/>
                  </a:lnTo>
                  <a:lnTo>
                    <a:pt x="691007" y="17780"/>
                  </a:lnTo>
                  <a:lnTo>
                    <a:pt x="685419" y="19050"/>
                  </a:lnTo>
                  <a:lnTo>
                    <a:pt x="669544" y="19050"/>
                  </a:lnTo>
                  <a:lnTo>
                    <a:pt x="652297" y="17780"/>
                  </a:lnTo>
                  <a:lnTo>
                    <a:pt x="645160" y="16510"/>
                  </a:lnTo>
                  <a:lnTo>
                    <a:pt x="642239" y="16510"/>
                  </a:lnTo>
                  <a:lnTo>
                    <a:pt x="641350" y="17780"/>
                  </a:lnTo>
                  <a:lnTo>
                    <a:pt x="634187" y="19050"/>
                  </a:lnTo>
                  <a:lnTo>
                    <a:pt x="615302" y="21590"/>
                  </a:lnTo>
                  <a:lnTo>
                    <a:pt x="608584" y="22860"/>
                  </a:lnTo>
                  <a:lnTo>
                    <a:pt x="601916" y="22860"/>
                  </a:lnTo>
                  <a:lnTo>
                    <a:pt x="591781" y="24130"/>
                  </a:lnTo>
                  <a:lnTo>
                    <a:pt x="572135" y="25400"/>
                  </a:lnTo>
                  <a:lnTo>
                    <a:pt x="569747" y="24130"/>
                  </a:lnTo>
                  <a:lnTo>
                    <a:pt x="574776" y="24130"/>
                  </a:lnTo>
                  <a:lnTo>
                    <a:pt x="583222" y="22860"/>
                  </a:lnTo>
                  <a:lnTo>
                    <a:pt x="606298" y="19050"/>
                  </a:lnTo>
                  <a:lnTo>
                    <a:pt x="615442" y="17780"/>
                  </a:lnTo>
                  <a:lnTo>
                    <a:pt x="635698" y="15240"/>
                  </a:lnTo>
                  <a:lnTo>
                    <a:pt x="681545" y="15240"/>
                  </a:lnTo>
                  <a:lnTo>
                    <a:pt x="690778" y="13970"/>
                  </a:lnTo>
                  <a:lnTo>
                    <a:pt x="697293" y="12700"/>
                  </a:lnTo>
                  <a:lnTo>
                    <a:pt x="698373" y="11430"/>
                  </a:lnTo>
                  <a:lnTo>
                    <a:pt x="691807" y="8890"/>
                  </a:lnTo>
                  <a:lnTo>
                    <a:pt x="684745" y="6350"/>
                  </a:lnTo>
                  <a:lnTo>
                    <a:pt x="677252" y="5080"/>
                  </a:lnTo>
                  <a:lnTo>
                    <a:pt x="669417" y="3810"/>
                  </a:lnTo>
                  <a:lnTo>
                    <a:pt x="667766" y="5080"/>
                  </a:lnTo>
                  <a:lnTo>
                    <a:pt x="656209" y="5080"/>
                  </a:lnTo>
                  <a:lnTo>
                    <a:pt x="648081" y="3810"/>
                  </a:lnTo>
                  <a:lnTo>
                    <a:pt x="640588" y="1270"/>
                  </a:lnTo>
                  <a:lnTo>
                    <a:pt x="637540" y="0"/>
                  </a:lnTo>
                  <a:lnTo>
                    <a:pt x="577850" y="0"/>
                  </a:lnTo>
                  <a:lnTo>
                    <a:pt x="567563" y="1270"/>
                  </a:lnTo>
                  <a:lnTo>
                    <a:pt x="557276" y="1270"/>
                  </a:lnTo>
                  <a:lnTo>
                    <a:pt x="546989" y="2540"/>
                  </a:lnTo>
                  <a:lnTo>
                    <a:pt x="540766" y="3810"/>
                  </a:lnTo>
                  <a:lnTo>
                    <a:pt x="542671" y="8890"/>
                  </a:lnTo>
                  <a:lnTo>
                    <a:pt x="539750" y="8890"/>
                  </a:lnTo>
                  <a:lnTo>
                    <a:pt x="539369" y="7620"/>
                  </a:lnTo>
                  <a:lnTo>
                    <a:pt x="535940" y="7620"/>
                  </a:lnTo>
                  <a:lnTo>
                    <a:pt x="527177" y="3810"/>
                  </a:lnTo>
                  <a:lnTo>
                    <a:pt x="522605" y="3810"/>
                  </a:lnTo>
                  <a:lnTo>
                    <a:pt x="521081" y="6350"/>
                  </a:lnTo>
                  <a:lnTo>
                    <a:pt x="507873" y="6350"/>
                  </a:lnTo>
                  <a:lnTo>
                    <a:pt x="505460" y="7620"/>
                  </a:lnTo>
                  <a:lnTo>
                    <a:pt x="508254" y="8890"/>
                  </a:lnTo>
                  <a:lnTo>
                    <a:pt x="514629" y="12700"/>
                  </a:lnTo>
                  <a:lnTo>
                    <a:pt x="524573" y="15240"/>
                  </a:lnTo>
                  <a:lnTo>
                    <a:pt x="532790" y="16510"/>
                  </a:lnTo>
                  <a:lnTo>
                    <a:pt x="534035" y="17780"/>
                  </a:lnTo>
                  <a:lnTo>
                    <a:pt x="527773" y="17780"/>
                  </a:lnTo>
                  <a:lnTo>
                    <a:pt x="503682" y="22860"/>
                  </a:lnTo>
                  <a:lnTo>
                    <a:pt x="498729" y="22860"/>
                  </a:lnTo>
                  <a:lnTo>
                    <a:pt x="510540" y="27940"/>
                  </a:lnTo>
                  <a:lnTo>
                    <a:pt x="508254" y="27940"/>
                  </a:lnTo>
                  <a:lnTo>
                    <a:pt x="503682" y="26670"/>
                  </a:lnTo>
                  <a:lnTo>
                    <a:pt x="499745" y="25400"/>
                  </a:lnTo>
                  <a:lnTo>
                    <a:pt x="496824" y="22860"/>
                  </a:lnTo>
                  <a:lnTo>
                    <a:pt x="496189" y="22860"/>
                  </a:lnTo>
                  <a:lnTo>
                    <a:pt x="495046" y="21590"/>
                  </a:lnTo>
                  <a:lnTo>
                    <a:pt x="490601" y="21590"/>
                  </a:lnTo>
                  <a:lnTo>
                    <a:pt x="486537" y="22860"/>
                  </a:lnTo>
                  <a:lnTo>
                    <a:pt x="481584" y="22860"/>
                  </a:lnTo>
                  <a:lnTo>
                    <a:pt x="474586" y="20320"/>
                  </a:lnTo>
                  <a:lnTo>
                    <a:pt x="452628" y="12700"/>
                  </a:lnTo>
                  <a:lnTo>
                    <a:pt x="445262" y="12700"/>
                  </a:lnTo>
                  <a:lnTo>
                    <a:pt x="445770" y="16510"/>
                  </a:lnTo>
                  <a:lnTo>
                    <a:pt x="421970" y="16510"/>
                  </a:lnTo>
                  <a:lnTo>
                    <a:pt x="414616" y="17780"/>
                  </a:lnTo>
                  <a:lnTo>
                    <a:pt x="413893" y="19050"/>
                  </a:lnTo>
                  <a:lnTo>
                    <a:pt x="431444" y="24130"/>
                  </a:lnTo>
                  <a:lnTo>
                    <a:pt x="459092" y="27940"/>
                  </a:lnTo>
                  <a:lnTo>
                    <a:pt x="471957" y="29210"/>
                  </a:lnTo>
                  <a:lnTo>
                    <a:pt x="483539" y="31750"/>
                  </a:lnTo>
                  <a:lnTo>
                    <a:pt x="489204" y="34290"/>
                  </a:lnTo>
                  <a:lnTo>
                    <a:pt x="490474" y="38100"/>
                  </a:lnTo>
                  <a:lnTo>
                    <a:pt x="490601" y="44450"/>
                  </a:lnTo>
                  <a:lnTo>
                    <a:pt x="489204" y="44450"/>
                  </a:lnTo>
                  <a:lnTo>
                    <a:pt x="487680" y="41910"/>
                  </a:lnTo>
                  <a:lnTo>
                    <a:pt x="488251" y="40640"/>
                  </a:lnTo>
                  <a:lnTo>
                    <a:pt x="489953" y="36855"/>
                  </a:lnTo>
                  <a:lnTo>
                    <a:pt x="480060" y="34290"/>
                  </a:lnTo>
                  <a:lnTo>
                    <a:pt x="474218" y="33020"/>
                  </a:lnTo>
                  <a:lnTo>
                    <a:pt x="469519" y="31750"/>
                  </a:lnTo>
                  <a:lnTo>
                    <a:pt x="464693" y="31750"/>
                  </a:lnTo>
                  <a:lnTo>
                    <a:pt x="463804" y="33020"/>
                  </a:lnTo>
                  <a:lnTo>
                    <a:pt x="464058" y="33020"/>
                  </a:lnTo>
                  <a:lnTo>
                    <a:pt x="464058" y="34290"/>
                  </a:lnTo>
                  <a:lnTo>
                    <a:pt x="467995" y="40640"/>
                  </a:lnTo>
                  <a:lnTo>
                    <a:pt x="466090" y="40640"/>
                  </a:lnTo>
                  <a:lnTo>
                    <a:pt x="465582" y="39370"/>
                  </a:lnTo>
                  <a:lnTo>
                    <a:pt x="461797" y="36855"/>
                  </a:lnTo>
                  <a:lnTo>
                    <a:pt x="461518" y="35560"/>
                  </a:lnTo>
                  <a:lnTo>
                    <a:pt x="461010" y="33020"/>
                  </a:lnTo>
                  <a:lnTo>
                    <a:pt x="454914" y="31750"/>
                  </a:lnTo>
                  <a:lnTo>
                    <a:pt x="446544" y="30480"/>
                  </a:lnTo>
                  <a:lnTo>
                    <a:pt x="410083" y="30480"/>
                  </a:lnTo>
                  <a:lnTo>
                    <a:pt x="411480" y="31750"/>
                  </a:lnTo>
                  <a:lnTo>
                    <a:pt x="419125" y="36855"/>
                  </a:lnTo>
                  <a:lnTo>
                    <a:pt x="429412" y="41910"/>
                  </a:lnTo>
                  <a:lnTo>
                    <a:pt x="439039" y="45720"/>
                  </a:lnTo>
                  <a:lnTo>
                    <a:pt x="447040" y="49530"/>
                  </a:lnTo>
                  <a:lnTo>
                    <a:pt x="448691" y="50800"/>
                  </a:lnTo>
                  <a:lnTo>
                    <a:pt x="446151" y="50800"/>
                  </a:lnTo>
                  <a:lnTo>
                    <a:pt x="445008" y="49530"/>
                  </a:lnTo>
                  <a:lnTo>
                    <a:pt x="420751" y="49530"/>
                  </a:lnTo>
                  <a:lnTo>
                    <a:pt x="419354" y="50800"/>
                  </a:lnTo>
                  <a:lnTo>
                    <a:pt x="420268" y="53340"/>
                  </a:lnTo>
                  <a:lnTo>
                    <a:pt x="420751" y="54610"/>
                  </a:lnTo>
                  <a:lnTo>
                    <a:pt x="421513" y="55880"/>
                  </a:lnTo>
                  <a:lnTo>
                    <a:pt x="421513" y="56807"/>
                  </a:lnTo>
                  <a:lnTo>
                    <a:pt x="421640" y="57150"/>
                  </a:lnTo>
                  <a:lnTo>
                    <a:pt x="421513" y="57150"/>
                  </a:lnTo>
                  <a:lnTo>
                    <a:pt x="421513" y="56807"/>
                  </a:lnTo>
                  <a:lnTo>
                    <a:pt x="420725" y="54610"/>
                  </a:lnTo>
                  <a:lnTo>
                    <a:pt x="413893" y="50800"/>
                  </a:lnTo>
                  <a:lnTo>
                    <a:pt x="414655" y="49530"/>
                  </a:lnTo>
                  <a:lnTo>
                    <a:pt x="415417" y="46990"/>
                  </a:lnTo>
                  <a:lnTo>
                    <a:pt x="423672" y="48260"/>
                  </a:lnTo>
                  <a:lnTo>
                    <a:pt x="422275" y="46990"/>
                  </a:lnTo>
                  <a:lnTo>
                    <a:pt x="417703" y="43180"/>
                  </a:lnTo>
                  <a:lnTo>
                    <a:pt x="412369" y="39370"/>
                  </a:lnTo>
                  <a:lnTo>
                    <a:pt x="405574" y="36855"/>
                  </a:lnTo>
                  <a:lnTo>
                    <a:pt x="399415" y="35560"/>
                  </a:lnTo>
                  <a:lnTo>
                    <a:pt x="389636" y="34290"/>
                  </a:lnTo>
                  <a:lnTo>
                    <a:pt x="379349" y="34290"/>
                  </a:lnTo>
                  <a:lnTo>
                    <a:pt x="403428" y="49530"/>
                  </a:lnTo>
                  <a:lnTo>
                    <a:pt x="410819" y="52070"/>
                  </a:lnTo>
                  <a:lnTo>
                    <a:pt x="417614" y="57150"/>
                  </a:lnTo>
                  <a:lnTo>
                    <a:pt x="423672" y="60960"/>
                  </a:lnTo>
                  <a:lnTo>
                    <a:pt x="424307" y="63500"/>
                  </a:lnTo>
                  <a:lnTo>
                    <a:pt x="421640" y="67310"/>
                  </a:lnTo>
                  <a:lnTo>
                    <a:pt x="416433" y="67310"/>
                  </a:lnTo>
                  <a:lnTo>
                    <a:pt x="415417" y="66040"/>
                  </a:lnTo>
                  <a:lnTo>
                    <a:pt x="408559" y="63500"/>
                  </a:lnTo>
                  <a:lnTo>
                    <a:pt x="407022" y="62230"/>
                  </a:lnTo>
                  <a:lnTo>
                    <a:pt x="402463" y="58420"/>
                  </a:lnTo>
                  <a:lnTo>
                    <a:pt x="395605" y="55880"/>
                  </a:lnTo>
                  <a:lnTo>
                    <a:pt x="386918" y="53340"/>
                  </a:lnTo>
                  <a:lnTo>
                    <a:pt x="356755" y="43180"/>
                  </a:lnTo>
                  <a:lnTo>
                    <a:pt x="347726" y="40640"/>
                  </a:lnTo>
                  <a:lnTo>
                    <a:pt x="327914" y="40640"/>
                  </a:lnTo>
                  <a:lnTo>
                    <a:pt x="330200" y="44450"/>
                  </a:lnTo>
                  <a:lnTo>
                    <a:pt x="335534" y="54610"/>
                  </a:lnTo>
                  <a:lnTo>
                    <a:pt x="344678" y="58420"/>
                  </a:lnTo>
                  <a:lnTo>
                    <a:pt x="350647" y="62230"/>
                  </a:lnTo>
                  <a:lnTo>
                    <a:pt x="341884" y="62230"/>
                  </a:lnTo>
                  <a:lnTo>
                    <a:pt x="335280" y="60960"/>
                  </a:lnTo>
                  <a:lnTo>
                    <a:pt x="328422" y="60960"/>
                  </a:lnTo>
                  <a:lnTo>
                    <a:pt x="328676" y="62230"/>
                  </a:lnTo>
                  <a:lnTo>
                    <a:pt x="328676" y="63500"/>
                  </a:lnTo>
                  <a:lnTo>
                    <a:pt x="338582" y="67310"/>
                  </a:lnTo>
                  <a:lnTo>
                    <a:pt x="340868" y="69850"/>
                  </a:lnTo>
                  <a:lnTo>
                    <a:pt x="341630" y="69850"/>
                  </a:lnTo>
                  <a:lnTo>
                    <a:pt x="342265" y="71120"/>
                  </a:lnTo>
                  <a:lnTo>
                    <a:pt x="341249" y="71120"/>
                  </a:lnTo>
                  <a:lnTo>
                    <a:pt x="339852" y="69850"/>
                  </a:lnTo>
                  <a:lnTo>
                    <a:pt x="337058" y="69850"/>
                  </a:lnTo>
                  <a:lnTo>
                    <a:pt x="319811" y="62230"/>
                  </a:lnTo>
                  <a:lnTo>
                    <a:pt x="311010" y="59690"/>
                  </a:lnTo>
                  <a:lnTo>
                    <a:pt x="302006" y="55880"/>
                  </a:lnTo>
                  <a:lnTo>
                    <a:pt x="299720" y="55880"/>
                  </a:lnTo>
                  <a:lnTo>
                    <a:pt x="299605" y="57150"/>
                  </a:lnTo>
                  <a:lnTo>
                    <a:pt x="299491" y="58420"/>
                  </a:lnTo>
                  <a:lnTo>
                    <a:pt x="299389" y="59690"/>
                  </a:lnTo>
                  <a:lnTo>
                    <a:pt x="299275" y="60960"/>
                  </a:lnTo>
                  <a:lnTo>
                    <a:pt x="299173" y="62230"/>
                  </a:lnTo>
                  <a:lnTo>
                    <a:pt x="299059" y="63500"/>
                  </a:lnTo>
                  <a:lnTo>
                    <a:pt x="298958" y="64770"/>
                  </a:lnTo>
                  <a:lnTo>
                    <a:pt x="295910" y="66040"/>
                  </a:lnTo>
                  <a:lnTo>
                    <a:pt x="293624" y="66040"/>
                  </a:lnTo>
                  <a:lnTo>
                    <a:pt x="292100" y="68580"/>
                  </a:lnTo>
                  <a:lnTo>
                    <a:pt x="290830" y="69850"/>
                  </a:lnTo>
                  <a:lnTo>
                    <a:pt x="288163" y="77470"/>
                  </a:lnTo>
                  <a:lnTo>
                    <a:pt x="286766" y="77470"/>
                  </a:lnTo>
                  <a:lnTo>
                    <a:pt x="285369" y="72390"/>
                  </a:lnTo>
                  <a:lnTo>
                    <a:pt x="286004" y="68580"/>
                  </a:lnTo>
                  <a:lnTo>
                    <a:pt x="288290" y="66040"/>
                  </a:lnTo>
                  <a:lnTo>
                    <a:pt x="292100" y="60960"/>
                  </a:lnTo>
                  <a:lnTo>
                    <a:pt x="289052" y="49530"/>
                  </a:lnTo>
                  <a:lnTo>
                    <a:pt x="282321" y="48260"/>
                  </a:lnTo>
                  <a:lnTo>
                    <a:pt x="279146" y="48260"/>
                  </a:lnTo>
                  <a:lnTo>
                    <a:pt x="275844" y="46990"/>
                  </a:lnTo>
                  <a:lnTo>
                    <a:pt x="268732" y="46990"/>
                  </a:lnTo>
                  <a:lnTo>
                    <a:pt x="265176" y="48260"/>
                  </a:lnTo>
                  <a:lnTo>
                    <a:pt x="261747" y="48260"/>
                  </a:lnTo>
                  <a:lnTo>
                    <a:pt x="252082" y="50800"/>
                  </a:lnTo>
                  <a:lnTo>
                    <a:pt x="229057" y="53340"/>
                  </a:lnTo>
                  <a:lnTo>
                    <a:pt x="209931" y="55880"/>
                  </a:lnTo>
                  <a:lnTo>
                    <a:pt x="201676" y="58420"/>
                  </a:lnTo>
                  <a:lnTo>
                    <a:pt x="211582" y="58420"/>
                  </a:lnTo>
                  <a:lnTo>
                    <a:pt x="216154" y="60960"/>
                  </a:lnTo>
                  <a:lnTo>
                    <a:pt x="219075" y="63500"/>
                  </a:lnTo>
                  <a:lnTo>
                    <a:pt x="223647" y="68580"/>
                  </a:lnTo>
                  <a:lnTo>
                    <a:pt x="225933" y="68580"/>
                  </a:lnTo>
                  <a:lnTo>
                    <a:pt x="230505" y="69850"/>
                  </a:lnTo>
                  <a:lnTo>
                    <a:pt x="234315" y="71120"/>
                  </a:lnTo>
                  <a:lnTo>
                    <a:pt x="242189" y="78740"/>
                  </a:lnTo>
                  <a:lnTo>
                    <a:pt x="238887" y="78740"/>
                  </a:lnTo>
                  <a:lnTo>
                    <a:pt x="237363" y="77470"/>
                  </a:lnTo>
                  <a:lnTo>
                    <a:pt x="232270" y="74930"/>
                  </a:lnTo>
                  <a:lnTo>
                    <a:pt x="229743" y="73660"/>
                  </a:lnTo>
                  <a:lnTo>
                    <a:pt x="224409" y="74930"/>
                  </a:lnTo>
                  <a:lnTo>
                    <a:pt x="215265" y="69850"/>
                  </a:lnTo>
                  <a:lnTo>
                    <a:pt x="216154" y="64770"/>
                  </a:lnTo>
                  <a:lnTo>
                    <a:pt x="209296" y="63500"/>
                  </a:lnTo>
                  <a:lnTo>
                    <a:pt x="205994" y="63500"/>
                  </a:lnTo>
                  <a:lnTo>
                    <a:pt x="202692" y="62230"/>
                  </a:lnTo>
                  <a:lnTo>
                    <a:pt x="193040" y="62230"/>
                  </a:lnTo>
                  <a:lnTo>
                    <a:pt x="180340" y="64770"/>
                  </a:lnTo>
                  <a:lnTo>
                    <a:pt x="173482" y="66040"/>
                  </a:lnTo>
                  <a:lnTo>
                    <a:pt x="172720" y="66040"/>
                  </a:lnTo>
                  <a:lnTo>
                    <a:pt x="178816" y="73660"/>
                  </a:lnTo>
                  <a:lnTo>
                    <a:pt x="179578" y="77470"/>
                  </a:lnTo>
                  <a:lnTo>
                    <a:pt x="178054" y="81280"/>
                  </a:lnTo>
                  <a:lnTo>
                    <a:pt x="177292" y="82550"/>
                  </a:lnTo>
                  <a:lnTo>
                    <a:pt x="179705" y="90170"/>
                  </a:lnTo>
                  <a:lnTo>
                    <a:pt x="176149" y="90170"/>
                  </a:lnTo>
                  <a:lnTo>
                    <a:pt x="168529" y="87630"/>
                  </a:lnTo>
                  <a:lnTo>
                    <a:pt x="160655" y="86360"/>
                  </a:lnTo>
                  <a:lnTo>
                    <a:pt x="149098" y="86360"/>
                  </a:lnTo>
                  <a:lnTo>
                    <a:pt x="145288" y="87630"/>
                  </a:lnTo>
                  <a:lnTo>
                    <a:pt x="147574" y="97790"/>
                  </a:lnTo>
                  <a:lnTo>
                    <a:pt x="148336" y="99060"/>
                  </a:lnTo>
                  <a:lnTo>
                    <a:pt x="149352" y="99060"/>
                  </a:lnTo>
                  <a:lnTo>
                    <a:pt x="149098" y="100330"/>
                  </a:lnTo>
                  <a:lnTo>
                    <a:pt x="146558" y="100330"/>
                  </a:lnTo>
                  <a:lnTo>
                    <a:pt x="145288" y="99060"/>
                  </a:lnTo>
                  <a:lnTo>
                    <a:pt x="142494" y="95250"/>
                  </a:lnTo>
                  <a:lnTo>
                    <a:pt x="138303" y="91440"/>
                  </a:lnTo>
                  <a:lnTo>
                    <a:pt x="128651" y="91440"/>
                  </a:lnTo>
                  <a:lnTo>
                    <a:pt x="126365" y="92710"/>
                  </a:lnTo>
                  <a:lnTo>
                    <a:pt x="118922" y="97790"/>
                  </a:lnTo>
                  <a:lnTo>
                    <a:pt x="103746" y="105410"/>
                  </a:lnTo>
                  <a:lnTo>
                    <a:pt x="95885" y="109220"/>
                  </a:lnTo>
                  <a:lnTo>
                    <a:pt x="89789" y="110490"/>
                  </a:lnTo>
                  <a:lnTo>
                    <a:pt x="84455" y="114300"/>
                  </a:lnTo>
                  <a:lnTo>
                    <a:pt x="79883" y="116840"/>
                  </a:lnTo>
                  <a:lnTo>
                    <a:pt x="78359" y="119380"/>
                  </a:lnTo>
                  <a:lnTo>
                    <a:pt x="84455" y="123190"/>
                  </a:lnTo>
                  <a:lnTo>
                    <a:pt x="86741" y="123190"/>
                  </a:lnTo>
                  <a:lnTo>
                    <a:pt x="94361" y="124460"/>
                  </a:lnTo>
                  <a:lnTo>
                    <a:pt x="101219" y="125730"/>
                  </a:lnTo>
                  <a:lnTo>
                    <a:pt x="114681" y="125730"/>
                  </a:lnTo>
                  <a:lnTo>
                    <a:pt x="127266" y="123659"/>
                  </a:lnTo>
                  <a:lnTo>
                    <a:pt x="128651" y="123190"/>
                  </a:lnTo>
                  <a:lnTo>
                    <a:pt x="130048" y="123190"/>
                  </a:lnTo>
                  <a:lnTo>
                    <a:pt x="127266" y="123659"/>
                  </a:lnTo>
                  <a:lnTo>
                    <a:pt x="117221" y="127000"/>
                  </a:lnTo>
                  <a:lnTo>
                    <a:pt x="117538" y="130810"/>
                  </a:lnTo>
                  <a:lnTo>
                    <a:pt x="117652" y="132080"/>
                  </a:lnTo>
                  <a:lnTo>
                    <a:pt x="117754" y="133350"/>
                  </a:lnTo>
                  <a:lnTo>
                    <a:pt x="117868" y="134620"/>
                  </a:lnTo>
                  <a:lnTo>
                    <a:pt x="117983" y="135890"/>
                  </a:lnTo>
                  <a:lnTo>
                    <a:pt x="118618" y="142240"/>
                  </a:lnTo>
                  <a:lnTo>
                    <a:pt x="124841" y="142240"/>
                  </a:lnTo>
                  <a:lnTo>
                    <a:pt x="117221" y="148590"/>
                  </a:lnTo>
                  <a:lnTo>
                    <a:pt x="109601" y="153670"/>
                  </a:lnTo>
                  <a:lnTo>
                    <a:pt x="105029" y="157480"/>
                  </a:lnTo>
                  <a:lnTo>
                    <a:pt x="99060" y="157480"/>
                  </a:lnTo>
                  <a:lnTo>
                    <a:pt x="98425" y="156210"/>
                  </a:lnTo>
                  <a:lnTo>
                    <a:pt x="95123" y="156210"/>
                  </a:lnTo>
                  <a:lnTo>
                    <a:pt x="92964" y="157480"/>
                  </a:lnTo>
                  <a:lnTo>
                    <a:pt x="85090" y="157480"/>
                  </a:lnTo>
                  <a:lnTo>
                    <a:pt x="84328" y="156210"/>
                  </a:lnTo>
                  <a:lnTo>
                    <a:pt x="80645" y="156210"/>
                  </a:lnTo>
                  <a:lnTo>
                    <a:pt x="76835" y="157480"/>
                  </a:lnTo>
                  <a:lnTo>
                    <a:pt x="63881" y="158750"/>
                  </a:lnTo>
                  <a:lnTo>
                    <a:pt x="61595" y="161290"/>
                  </a:lnTo>
                  <a:lnTo>
                    <a:pt x="58547" y="163830"/>
                  </a:lnTo>
                  <a:lnTo>
                    <a:pt x="61595" y="165100"/>
                  </a:lnTo>
                  <a:lnTo>
                    <a:pt x="48056" y="167640"/>
                  </a:lnTo>
                  <a:lnTo>
                    <a:pt x="38366" y="170180"/>
                  </a:lnTo>
                  <a:lnTo>
                    <a:pt x="28600" y="171450"/>
                  </a:lnTo>
                  <a:lnTo>
                    <a:pt x="21717" y="172720"/>
                  </a:lnTo>
                  <a:lnTo>
                    <a:pt x="20574" y="172720"/>
                  </a:lnTo>
                  <a:lnTo>
                    <a:pt x="18923" y="171450"/>
                  </a:lnTo>
                  <a:lnTo>
                    <a:pt x="12573" y="171450"/>
                  </a:lnTo>
                  <a:lnTo>
                    <a:pt x="12192" y="172720"/>
                  </a:lnTo>
                  <a:lnTo>
                    <a:pt x="11430" y="173990"/>
                  </a:lnTo>
                  <a:lnTo>
                    <a:pt x="8382" y="177800"/>
                  </a:lnTo>
                  <a:lnTo>
                    <a:pt x="6858" y="177800"/>
                  </a:lnTo>
                  <a:lnTo>
                    <a:pt x="6731" y="176530"/>
                  </a:lnTo>
                  <a:lnTo>
                    <a:pt x="4064" y="176530"/>
                  </a:lnTo>
                  <a:lnTo>
                    <a:pt x="127" y="181610"/>
                  </a:lnTo>
                  <a:lnTo>
                    <a:pt x="2286" y="181610"/>
                  </a:lnTo>
                  <a:lnTo>
                    <a:pt x="5334" y="182880"/>
                  </a:lnTo>
                  <a:lnTo>
                    <a:pt x="2286" y="186690"/>
                  </a:lnTo>
                  <a:lnTo>
                    <a:pt x="0" y="186690"/>
                  </a:lnTo>
                  <a:lnTo>
                    <a:pt x="1524" y="189230"/>
                  </a:lnTo>
                  <a:lnTo>
                    <a:pt x="4572" y="190500"/>
                  </a:lnTo>
                  <a:lnTo>
                    <a:pt x="7874" y="193040"/>
                  </a:lnTo>
                  <a:lnTo>
                    <a:pt x="8890" y="196850"/>
                  </a:lnTo>
                  <a:lnTo>
                    <a:pt x="11430" y="196850"/>
                  </a:lnTo>
                  <a:lnTo>
                    <a:pt x="12446" y="195580"/>
                  </a:lnTo>
                  <a:lnTo>
                    <a:pt x="13843" y="194310"/>
                  </a:lnTo>
                  <a:lnTo>
                    <a:pt x="17780" y="194310"/>
                  </a:lnTo>
                  <a:lnTo>
                    <a:pt x="19050" y="195580"/>
                  </a:lnTo>
                  <a:lnTo>
                    <a:pt x="21844" y="198120"/>
                  </a:lnTo>
                  <a:lnTo>
                    <a:pt x="25527" y="199390"/>
                  </a:lnTo>
                  <a:lnTo>
                    <a:pt x="32766" y="199390"/>
                  </a:lnTo>
                  <a:lnTo>
                    <a:pt x="36576" y="198120"/>
                  </a:lnTo>
                  <a:lnTo>
                    <a:pt x="40513" y="195580"/>
                  </a:lnTo>
                  <a:lnTo>
                    <a:pt x="41402" y="195580"/>
                  </a:lnTo>
                  <a:lnTo>
                    <a:pt x="41148" y="196850"/>
                  </a:lnTo>
                  <a:lnTo>
                    <a:pt x="40259" y="196850"/>
                  </a:lnTo>
                  <a:lnTo>
                    <a:pt x="37338" y="199390"/>
                  </a:lnTo>
                  <a:lnTo>
                    <a:pt x="37973" y="200660"/>
                  </a:lnTo>
                  <a:lnTo>
                    <a:pt x="42545" y="204470"/>
                  </a:lnTo>
                  <a:lnTo>
                    <a:pt x="46990" y="208280"/>
                  </a:lnTo>
                  <a:lnTo>
                    <a:pt x="54483" y="209550"/>
                  </a:lnTo>
                  <a:lnTo>
                    <a:pt x="60198" y="209550"/>
                  </a:lnTo>
                  <a:lnTo>
                    <a:pt x="61468" y="208280"/>
                  </a:lnTo>
                  <a:lnTo>
                    <a:pt x="62230" y="205740"/>
                  </a:lnTo>
                  <a:lnTo>
                    <a:pt x="66167" y="205740"/>
                  </a:lnTo>
                  <a:lnTo>
                    <a:pt x="69596" y="207010"/>
                  </a:lnTo>
                  <a:lnTo>
                    <a:pt x="83312" y="207010"/>
                  </a:lnTo>
                  <a:lnTo>
                    <a:pt x="86741" y="205740"/>
                  </a:lnTo>
                  <a:lnTo>
                    <a:pt x="88392" y="204470"/>
                  </a:lnTo>
                  <a:lnTo>
                    <a:pt x="89281" y="201930"/>
                  </a:lnTo>
                  <a:lnTo>
                    <a:pt x="92075" y="201930"/>
                  </a:lnTo>
                  <a:lnTo>
                    <a:pt x="93091" y="203200"/>
                  </a:lnTo>
                  <a:lnTo>
                    <a:pt x="98933" y="207010"/>
                  </a:lnTo>
                  <a:lnTo>
                    <a:pt x="104267" y="208280"/>
                  </a:lnTo>
                  <a:lnTo>
                    <a:pt x="99695" y="210820"/>
                  </a:lnTo>
                  <a:lnTo>
                    <a:pt x="71501" y="210820"/>
                  </a:lnTo>
                  <a:lnTo>
                    <a:pt x="66421" y="212090"/>
                  </a:lnTo>
                  <a:lnTo>
                    <a:pt x="64643" y="213360"/>
                  </a:lnTo>
                  <a:lnTo>
                    <a:pt x="65582" y="214630"/>
                  </a:lnTo>
                  <a:lnTo>
                    <a:pt x="72402" y="217170"/>
                  </a:lnTo>
                  <a:lnTo>
                    <a:pt x="81051" y="218440"/>
                  </a:lnTo>
                  <a:lnTo>
                    <a:pt x="66548" y="218440"/>
                  </a:lnTo>
                  <a:lnTo>
                    <a:pt x="61595" y="217170"/>
                  </a:lnTo>
                  <a:lnTo>
                    <a:pt x="57023" y="215900"/>
                  </a:lnTo>
                  <a:lnTo>
                    <a:pt x="38862" y="215900"/>
                  </a:lnTo>
                  <a:lnTo>
                    <a:pt x="34290" y="217170"/>
                  </a:lnTo>
                  <a:lnTo>
                    <a:pt x="30480" y="218440"/>
                  </a:lnTo>
                  <a:lnTo>
                    <a:pt x="22860" y="222250"/>
                  </a:lnTo>
                  <a:lnTo>
                    <a:pt x="29718" y="224790"/>
                  </a:lnTo>
                  <a:lnTo>
                    <a:pt x="34036" y="227330"/>
                  </a:lnTo>
                  <a:lnTo>
                    <a:pt x="36576" y="228600"/>
                  </a:lnTo>
                  <a:lnTo>
                    <a:pt x="41783" y="228600"/>
                  </a:lnTo>
                  <a:lnTo>
                    <a:pt x="43434" y="227330"/>
                  </a:lnTo>
                  <a:lnTo>
                    <a:pt x="44831" y="226060"/>
                  </a:lnTo>
                  <a:lnTo>
                    <a:pt x="47371" y="226060"/>
                  </a:lnTo>
                  <a:lnTo>
                    <a:pt x="47117" y="227330"/>
                  </a:lnTo>
                  <a:lnTo>
                    <a:pt x="45720" y="228600"/>
                  </a:lnTo>
                  <a:lnTo>
                    <a:pt x="44196" y="231140"/>
                  </a:lnTo>
                  <a:lnTo>
                    <a:pt x="51054" y="233680"/>
                  </a:lnTo>
                  <a:lnTo>
                    <a:pt x="79883" y="233680"/>
                  </a:lnTo>
                  <a:lnTo>
                    <a:pt x="73787" y="234950"/>
                  </a:lnTo>
                  <a:lnTo>
                    <a:pt x="69215" y="234950"/>
                  </a:lnTo>
                  <a:lnTo>
                    <a:pt x="63881" y="237490"/>
                  </a:lnTo>
                  <a:lnTo>
                    <a:pt x="56261" y="236220"/>
                  </a:lnTo>
                  <a:lnTo>
                    <a:pt x="55626" y="240030"/>
                  </a:lnTo>
                  <a:lnTo>
                    <a:pt x="53975" y="243840"/>
                  </a:lnTo>
                  <a:lnTo>
                    <a:pt x="56261" y="243840"/>
                  </a:lnTo>
                  <a:lnTo>
                    <a:pt x="63119" y="247650"/>
                  </a:lnTo>
                  <a:lnTo>
                    <a:pt x="70116" y="250190"/>
                  </a:lnTo>
                  <a:lnTo>
                    <a:pt x="77406" y="251460"/>
                  </a:lnTo>
                  <a:lnTo>
                    <a:pt x="84975" y="254000"/>
                  </a:lnTo>
                  <a:lnTo>
                    <a:pt x="92837" y="255270"/>
                  </a:lnTo>
                  <a:lnTo>
                    <a:pt x="92075" y="254000"/>
                  </a:lnTo>
                  <a:lnTo>
                    <a:pt x="84455" y="248920"/>
                  </a:lnTo>
                  <a:lnTo>
                    <a:pt x="87503" y="247650"/>
                  </a:lnTo>
                  <a:lnTo>
                    <a:pt x="91059" y="247650"/>
                  </a:lnTo>
                  <a:lnTo>
                    <a:pt x="92456" y="248920"/>
                  </a:lnTo>
                  <a:lnTo>
                    <a:pt x="95885" y="248920"/>
                  </a:lnTo>
                  <a:lnTo>
                    <a:pt x="97663" y="247650"/>
                  </a:lnTo>
                  <a:lnTo>
                    <a:pt x="102997" y="242570"/>
                  </a:lnTo>
                  <a:lnTo>
                    <a:pt x="107061" y="242570"/>
                  </a:lnTo>
                  <a:lnTo>
                    <a:pt x="107696" y="243840"/>
                  </a:lnTo>
                  <a:lnTo>
                    <a:pt x="108077" y="245110"/>
                  </a:lnTo>
                  <a:lnTo>
                    <a:pt x="110109" y="248920"/>
                  </a:lnTo>
                  <a:lnTo>
                    <a:pt x="105791" y="252730"/>
                  </a:lnTo>
                  <a:lnTo>
                    <a:pt x="108839" y="252730"/>
                  </a:lnTo>
                  <a:lnTo>
                    <a:pt x="127127" y="243840"/>
                  </a:lnTo>
                  <a:lnTo>
                    <a:pt x="128778" y="243840"/>
                  </a:lnTo>
                  <a:lnTo>
                    <a:pt x="129286" y="245110"/>
                  </a:lnTo>
                  <a:lnTo>
                    <a:pt x="130048" y="246380"/>
                  </a:lnTo>
                  <a:lnTo>
                    <a:pt x="131826" y="247650"/>
                  </a:lnTo>
                  <a:lnTo>
                    <a:pt x="135636" y="247650"/>
                  </a:lnTo>
                  <a:lnTo>
                    <a:pt x="136906" y="246380"/>
                  </a:lnTo>
                  <a:lnTo>
                    <a:pt x="140081" y="245110"/>
                  </a:lnTo>
                  <a:lnTo>
                    <a:pt x="138557" y="243840"/>
                  </a:lnTo>
                  <a:lnTo>
                    <a:pt x="145288" y="243840"/>
                  </a:lnTo>
                  <a:lnTo>
                    <a:pt x="152908" y="245110"/>
                  </a:lnTo>
                  <a:lnTo>
                    <a:pt x="168148" y="248920"/>
                  </a:lnTo>
                  <a:lnTo>
                    <a:pt x="173266" y="248920"/>
                  </a:lnTo>
                  <a:lnTo>
                    <a:pt x="197231" y="257810"/>
                  </a:lnTo>
                  <a:lnTo>
                    <a:pt x="198247" y="257810"/>
                  </a:lnTo>
                  <a:lnTo>
                    <a:pt x="198120" y="256540"/>
                  </a:lnTo>
                  <a:lnTo>
                    <a:pt x="200025" y="256540"/>
                  </a:lnTo>
                  <a:lnTo>
                    <a:pt x="201676" y="257810"/>
                  </a:lnTo>
                  <a:lnTo>
                    <a:pt x="208407" y="260350"/>
                  </a:lnTo>
                  <a:lnTo>
                    <a:pt x="213868" y="260350"/>
                  </a:lnTo>
                  <a:lnTo>
                    <a:pt x="216789" y="264160"/>
                  </a:lnTo>
                  <a:lnTo>
                    <a:pt x="219837" y="267970"/>
                  </a:lnTo>
                  <a:lnTo>
                    <a:pt x="216154" y="270510"/>
                  </a:lnTo>
                  <a:lnTo>
                    <a:pt x="216154" y="271780"/>
                  </a:lnTo>
                  <a:lnTo>
                    <a:pt x="218440" y="275590"/>
                  </a:lnTo>
                  <a:lnTo>
                    <a:pt x="221361" y="278130"/>
                  </a:lnTo>
                  <a:lnTo>
                    <a:pt x="225171" y="279400"/>
                  </a:lnTo>
                  <a:lnTo>
                    <a:pt x="228219" y="281940"/>
                  </a:lnTo>
                  <a:lnTo>
                    <a:pt x="235077" y="280670"/>
                  </a:lnTo>
                  <a:lnTo>
                    <a:pt x="236601" y="284480"/>
                  </a:lnTo>
                  <a:lnTo>
                    <a:pt x="238887" y="287020"/>
                  </a:lnTo>
                  <a:lnTo>
                    <a:pt x="241935" y="292100"/>
                  </a:lnTo>
                  <a:lnTo>
                    <a:pt x="247269" y="295910"/>
                  </a:lnTo>
                  <a:lnTo>
                    <a:pt x="246621" y="302260"/>
                  </a:lnTo>
                  <a:lnTo>
                    <a:pt x="246507" y="303530"/>
                  </a:lnTo>
                  <a:lnTo>
                    <a:pt x="248793" y="307340"/>
                  </a:lnTo>
                  <a:lnTo>
                    <a:pt x="251841" y="311150"/>
                  </a:lnTo>
                  <a:lnTo>
                    <a:pt x="256413" y="317500"/>
                  </a:lnTo>
                  <a:lnTo>
                    <a:pt x="254889" y="320040"/>
                  </a:lnTo>
                  <a:lnTo>
                    <a:pt x="252603" y="322580"/>
                  </a:lnTo>
                  <a:lnTo>
                    <a:pt x="256413" y="323850"/>
                  </a:lnTo>
                  <a:lnTo>
                    <a:pt x="257937" y="326390"/>
                  </a:lnTo>
                  <a:lnTo>
                    <a:pt x="258064" y="325120"/>
                  </a:lnTo>
                  <a:lnTo>
                    <a:pt x="259334" y="325120"/>
                  </a:lnTo>
                  <a:lnTo>
                    <a:pt x="260223" y="326390"/>
                  </a:lnTo>
                  <a:lnTo>
                    <a:pt x="266319" y="328930"/>
                  </a:lnTo>
                  <a:lnTo>
                    <a:pt x="263271" y="331470"/>
                  </a:lnTo>
                  <a:lnTo>
                    <a:pt x="259461" y="334010"/>
                  </a:lnTo>
                  <a:lnTo>
                    <a:pt x="260223" y="335280"/>
                  </a:lnTo>
                  <a:lnTo>
                    <a:pt x="260858" y="337820"/>
                  </a:lnTo>
                  <a:lnTo>
                    <a:pt x="259715" y="339090"/>
                  </a:lnTo>
                  <a:lnTo>
                    <a:pt x="262128" y="339090"/>
                  </a:lnTo>
                  <a:lnTo>
                    <a:pt x="264287" y="336550"/>
                  </a:lnTo>
                  <a:lnTo>
                    <a:pt x="266700" y="336550"/>
                  </a:lnTo>
                  <a:lnTo>
                    <a:pt x="267335" y="337820"/>
                  </a:lnTo>
                  <a:lnTo>
                    <a:pt x="267716" y="337820"/>
                  </a:lnTo>
                  <a:lnTo>
                    <a:pt x="270891" y="341630"/>
                  </a:lnTo>
                  <a:lnTo>
                    <a:pt x="271653" y="345440"/>
                  </a:lnTo>
                  <a:lnTo>
                    <a:pt x="270002" y="350520"/>
                  </a:lnTo>
                  <a:lnTo>
                    <a:pt x="267716" y="351790"/>
                  </a:lnTo>
                  <a:lnTo>
                    <a:pt x="273177" y="351790"/>
                  </a:lnTo>
                  <a:lnTo>
                    <a:pt x="277749" y="354330"/>
                  </a:lnTo>
                  <a:lnTo>
                    <a:pt x="275463" y="354330"/>
                  </a:lnTo>
                  <a:lnTo>
                    <a:pt x="272288" y="355600"/>
                  </a:lnTo>
                  <a:lnTo>
                    <a:pt x="269113" y="355600"/>
                  </a:lnTo>
                  <a:lnTo>
                    <a:pt x="270383" y="360680"/>
                  </a:lnTo>
                  <a:lnTo>
                    <a:pt x="267716" y="360680"/>
                  </a:lnTo>
                  <a:lnTo>
                    <a:pt x="264795" y="359410"/>
                  </a:lnTo>
                  <a:lnTo>
                    <a:pt x="264795" y="358140"/>
                  </a:lnTo>
                  <a:lnTo>
                    <a:pt x="260985" y="358140"/>
                  </a:lnTo>
                  <a:lnTo>
                    <a:pt x="257175" y="360680"/>
                  </a:lnTo>
                  <a:lnTo>
                    <a:pt x="258699" y="360680"/>
                  </a:lnTo>
                  <a:lnTo>
                    <a:pt x="259461" y="361950"/>
                  </a:lnTo>
                  <a:lnTo>
                    <a:pt x="266319" y="364490"/>
                  </a:lnTo>
                  <a:lnTo>
                    <a:pt x="263271" y="367030"/>
                  </a:lnTo>
                  <a:lnTo>
                    <a:pt x="261747" y="369570"/>
                  </a:lnTo>
                  <a:lnTo>
                    <a:pt x="268605" y="369570"/>
                  </a:lnTo>
                  <a:lnTo>
                    <a:pt x="270891" y="368300"/>
                  </a:lnTo>
                  <a:lnTo>
                    <a:pt x="269367" y="370840"/>
                  </a:lnTo>
                  <a:lnTo>
                    <a:pt x="264033" y="370840"/>
                  </a:lnTo>
                  <a:lnTo>
                    <a:pt x="261747" y="369570"/>
                  </a:lnTo>
                  <a:lnTo>
                    <a:pt x="259969" y="369570"/>
                  </a:lnTo>
                  <a:lnTo>
                    <a:pt x="259461" y="370840"/>
                  </a:lnTo>
                  <a:lnTo>
                    <a:pt x="258699" y="372110"/>
                  </a:lnTo>
                  <a:lnTo>
                    <a:pt x="260985" y="373380"/>
                  </a:lnTo>
                  <a:lnTo>
                    <a:pt x="257937" y="374650"/>
                  </a:lnTo>
                  <a:lnTo>
                    <a:pt x="254127" y="375920"/>
                  </a:lnTo>
                  <a:lnTo>
                    <a:pt x="255651" y="375920"/>
                  </a:lnTo>
                  <a:lnTo>
                    <a:pt x="260223" y="378460"/>
                  </a:lnTo>
                  <a:lnTo>
                    <a:pt x="261366" y="382270"/>
                  </a:lnTo>
                  <a:lnTo>
                    <a:pt x="263652" y="382270"/>
                  </a:lnTo>
                  <a:lnTo>
                    <a:pt x="264287" y="381000"/>
                  </a:lnTo>
                  <a:lnTo>
                    <a:pt x="269367" y="381000"/>
                  </a:lnTo>
                  <a:lnTo>
                    <a:pt x="270891" y="382270"/>
                  </a:lnTo>
                  <a:lnTo>
                    <a:pt x="272542" y="383540"/>
                  </a:lnTo>
                  <a:lnTo>
                    <a:pt x="279781" y="383540"/>
                  </a:lnTo>
                  <a:lnTo>
                    <a:pt x="283083" y="381000"/>
                  </a:lnTo>
                  <a:lnTo>
                    <a:pt x="281432" y="375920"/>
                  </a:lnTo>
                  <a:lnTo>
                    <a:pt x="285369" y="374650"/>
                  </a:lnTo>
                  <a:lnTo>
                    <a:pt x="288290" y="373380"/>
                  </a:lnTo>
                  <a:lnTo>
                    <a:pt x="294386" y="373380"/>
                  </a:lnTo>
                  <a:lnTo>
                    <a:pt x="292481" y="370840"/>
                  </a:lnTo>
                  <a:lnTo>
                    <a:pt x="291528" y="369570"/>
                  </a:lnTo>
                  <a:lnTo>
                    <a:pt x="290576" y="369570"/>
                  </a:lnTo>
                  <a:lnTo>
                    <a:pt x="290360" y="368300"/>
                  </a:lnTo>
                  <a:lnTo>
                    <a:pt x="290322" y="368096"/>
                  </a:lnTo>
                  <a:lnTo>
                    <a:pt x="289102" y="367030"/>
                  </a:lnTo>
                  <a:lnTo>
                    <a:pt x="287655" y="365760"/>
                  </a:lnTo>
                  <a:lnTo>
                    <a:pt x="286004" y="361950"/>
                  </a:lnTo>
                  <a:lnTo>
                    <a:pt x="286131" y="356870"/>
                  </a:lnTo>
                  <a:lnTo>
                    <a:pt x="286639" y="356870"/>
                  </a:lnTo>
                  <a:lnTo>
                    <a:pt x="287655" y="361950"/>
                  </a:lnTo>
                  <a:lnTo>
                    <a:pt x="288290" y="363220"/>
                  </a:lnTo>
                  <a:lnTo>
                    <a:pt x="289941" y="365760"/>
                  </a:lnTo>
                  <a:lnTo>
                    <a:pt x="290322" y="368096"/>
                  </a:lnTo>
                  <a:lnTo>
                    <a:pt x="290576" y="368300"/>
                  </a:lnTo>
                  <a:lnTo>
                    <a:pt x="291528" y="369570"/>
                  </a:lnTo>
                  <a:lnTo>
                    <a:pt x="294005" y="369570"/>
                  </a:lnTo>
                  <a:lnTo>
                    <a:pt x="295148" y="370840"/>
                  </a:lnTo>
                  <a:lnTo>
                    <a:pt x="297688" y="370840"/>
                  </a:lnTo>
                  <a:lnTo>
                    <a:pt x="298958" y="369570"/>
                  </a:lnTo>
                  <a:lnTo>
                    <a:pt x="299720" y="368300"/>
                  </a:lnTo>
                  <a:lnTo>
                    <a:pt x="300101" y="367030"/>
                  </a:lnTo>
                  <a:lnTo>
                    <a:pt x="301117" y="367030"/>
                  </a:lnTo>
                  <a:lnTo>
                    <a:pt x="300482" y="369570"/>
                  </a:lnTo>
                  <a:lnTo>
                    <a:pt x="298196" y="370840"/>
                  </a:lnTo>
                  <a:lnTo>
                    <a:pt x="295910" y="373380"/>
                  </a:lnTo>
                  <a:lnTo>
                    <a:pt x="296672" y="375920"/>
                  </a:lnTo>
                  <a:lnTo>
                    <a:pt x="293624" y="377190"/>
                  </a:lnTo>
                  <a:lnTo>
                    <a:pt x="292100" y="378460"/>
                  </a:lnTo>
                  <a:lnTo>
                    <a:pt x="295910" y="378460"/>
                  </a:lnTo>
                  <a:lnTo>
                    <a:pt x="296672" y="377190"/>
                  </a:lnTo>
                  <a:lnTo>
                    <a:pt x="298958" y="377190"/>
                  </a:lnTo>
                  <a:lnTo>
                    <a:pt x="302006" y="375920"/>
                  </a:lnTo>
                  <a:lnTo>
                    <a:pt x="311912" y="375920"/>
                  </a:lnTo>
                  <a:lnTo>
                    <a:pt x="316230" y="373380"/>
                  </a:lnTo>
                  <a:lnTo>
                    <a:pt x="317500" y="373380"/>
                  </a:lnTo>
                  <a:lnTo>
                    <a:pt x="317246" y="374650"/>
                  </a:lnTo>
                  <a:lnTo>
                    <a:pt x="315722" y="377190"/>
                  </a:lnTo>
                  <a:lnTo>
                    <a:pt x="309626" y="377190"/>
                  </a:lnTo>
                  <a:lnTo>
                    <a:pt x="305816" y="378460"/>
                  </a:lnTo>
                  <a:lnTo>
                    <a:pt x="303530" y="379730"/>
                  </a:lnTo>
                  <a:lnTo>
                    <a:pt x="301117" y="381000"/>
                  </a:lnTo>
                  <a:lnTo>
                    <a:pt x="299300" y="382651"/>
                  </a:lnTo>
                  <a:lnTo>
                    <a:pt x="298577" y="382651"/>
                  </a:lnTo>
                  <a:lnTo>
                    <a:pt x="298196" y="382651"/>
                  </a:lnTo>
                  <a:lnTo>
                    <a:pt x="295910" y="383286"/>
                  </a:lnTo>
                  <a:lnTo>
                    <a:pt x="294386" y="383286"/>
                  </a:lnTo>
                  <a:lnTo>
                    <a:pt x="297307" y="386969"/>
                  </a:lnTo>
                  <a:lnTo>
                    <a:pt x="297434" y="389128"/>
                  </a:lnTo>
                  <a:lnTo>
                    <a:pt x="300228" y="389128"/>
                  </a:lnTo>
                  <a:lnTo>
                    <a:pt x="302768" y="387858"/>
                  </a:lnTo>
                  <a:lnTo>
                    <a:pt x="305816" y="387096"/>
                  </a:lnTo>
                  <a:lnTo>
                    <a:pt x="304292" y="386461"/>
                  </a:lnTo>
                  <a:lnTo>
                    <a:pt x="302133" y="386461"/>
                  </a:lnTo>
                  <a:lnTo>
                    <a:pt x="300570" y="383540"/>
                  </a:lnTo>
                  <a:lnTo>
                    <a:pt x="302895" y="383540"/>
                  </a:lnTo>
                  <a:lnTo>
                    <a:pt x="306578" y="382270"/>
                  </a:lnTo>
                  <a:lnTo>
                    <a:pt x="313182" y="382270"/>
                  </a:lnTo>
                  <a:lnTo>
                    <a:pt x="319405" y="381000"/>
                  </a:lnTo>
                  <a:lnTo>
                    <a:pt x="323342" y="381000"/>
                  </a:lnTo>
                  <a:lnTo>
                    <a:pt x="321056" y="382270"/>
                  </a:lnTo>
                  <a:lnTo>
                    <a:pt x="315722" y="382270"/>
                  </a:lnTo>
                  <a:lnTo>
                    <a:pt x="305816" y="383540"/>
                  </a:lnTo>
                  <a:lnTo>
                    <a:pt x="309626" y="386080"/>
                  </a:lnTo>
                  <a:lnTo>
                    <a:pt x="311912" y="386080"/>
                  </a:lnTo>
                  <a:lnTo>
                    <a:pt x="313436" y="387350"/>
                  </a:lnTo>
                  <a:lnTo>
                    <a:pt x="314198" y="388620"/>
                  </a:lnTo>
                  <a:lnTo>
                    <a:pt x="314198" y="389890"/>
                  </a:lnTo>
                  <a:lnTo>
                    <a:pt x="316484" y="393700"/>
                  </a:lnTo>
                  <a:lnTo>
                    <a:pt x="316484" y="394970"/>
                  </a:lnTo>
                  <a:lnTo>
                    <a:pt x="314960" y="396240"/>
                  </a:lnTo>
                  <a:lnTo>
                    <a:pt x="313817" y="396240"/>
                  </a:lnTo>
                  <a:lnTo>
                    <a:pt x="313055" y="397510"/>
                  </a:lnTo>
                  <a:lnTo>
                    <a:pt x="314960" y="397510"/>
                  </a:lnTo>
                  <a:lnTo>
                    <a:pt x="316484" y="396240"/>
                  </a:lnTo>
                  <a:lnTo>
                    <a:pt x="319532" y="394970"/>
                  </a:lnTo>
                  <a:lnTo>
                    <a:pt x="325628" y="394970"/>
                  </a:lnTo>
                  <a:lnTo>
                    <a:pt x="324866" y="396240"/>
                  </a:lnTo>
                  <a:lnTo>
                    <a:pt x="325628" y="398780"/>
                  </a:lnTo>
                  <a:lnTo>
                    <a:pt x="326390" y="400050"/>
                  </a:lnTo>
                  <a:lnTo>
                    <a:pt x="332486" y="408940"/>
                  </a:lnTo>
                  <a:lnTo>
                    <a:pt x="329057" y="408940"/>
                  </a:lnTo>
                  <a:lnTo>
                    <a:pt x="327787" y="410210"/>
                  </a:lnTo>
                  <a:lnTo>
                    <a:pt x="325120" y="410210"/>
                  </a:lnTo>
                  <a:lnTo>
                    <a:pt x="323723" y="408940"/>
                  </a:lnTo>
                  <a:lnTo>
                    <a:pt x="322580" y="408940"/>
                  </a:lnTo>
                  <a:lnTo>
                    <a:pt x="316484" y="406400"/>
                  </a:lnTo>
                  <a:lnTo>
                    <a:pt x="310388" y="402590"/>
                  </a:lnTo>
                  <a:lnTo>
                    <a:pt x="303530" y="401320"/>
                  </a:lnTo>
                  <a:lnTo>
                    <a:pt x="295910" y="400050"/>
                  </a:lnTo>
                  <a:lnTo>
                    <a:pt x="289052" y="398780"/>
                  </a:lnTo>
                  <a:lnTo>
                    <a:pt x="277749" y="398780"/>
                  </a:lnTo>
                  <a:lnTo>
                    <a:pt x="273939" y="400050"/>
                  </a:lnTo>
                  <a:lnTo>
                    <a:pt x="280797" y="405130"/>
                  </a:lnTo>
                  <a:lnTo>
                    <a:pt x="287655" y="408940"/>
                  </a:lnTo>
                  <a:lnTo>
                    <a:pt x="292862" y="408940"/>
                  </a:lnTo>
                  <a:lnTo>
                    <a:pt x="303530" y="414020"/>
                  </a:lnTo>
                  <a:lnTo>
                    <a:pt x="306578" y="419100"/>
                  </a:lnTo>
                  <a:lnTo>
                    <a:pt x="314198" y="419100"/>
                  </a:lnTo>
                  <a:lnTo>
                    <a:pt x="319278" y="417830"/>
                  </a:lnTo>
                  <a:lnTo>
                    <a:pt x="324866" y="417830"/>
                  </a:lnTo>
                  <a:lnTo>
                    <a:pt x="326390" y="419100"/>
                  </a:lnTo>
                  <a:lnTo>
                    <a:pt x="327152" y="419100"/>
                  </a:lnTo>
                  <a:lnTo>
                    <a:pt x="329438" y="420370"/>
                  </a:lnTo>
                  <a:lnTo>
                    <a:pt x="337058" y="420370"/>
                  </a:lnTo>
                  <a:lnTo>
                    <a:pt x="337058" y="426720"/>
                  </a:lnTo>
                  <a:lnTo>
                    <a:pt x="334772" y="426720"/>
                  </a:lnTo>
                  <a:lnTo>
                    <a:pt x="331724" y="427990"/>
                  </a:lnTo>
                  <a:lnTo>
                    <a:pt x="330962" y="427990"/>
                  </a:lnTo>
                  <a:lnTo>
                    <a:pt x="332486" y="430530"/>
                  </a:lnTo>
                  <a:lnTo>
                    <a:pt x="334772" y="431800"/>
                  </a:lnTo>
                  <a:lnTo>
                    <a:pt x="337820" y="434340"/>
                  </a:lnTo>
                  <a:lnTo>
                    <a:pt x="330200" y="434340"/>
                  </a:lnTo>
                  <a:lnTo>
                    <a:pt x="327914" y="436880"/>
                  </a:lnTo>
                  <a:lnTo>
                    <a:pt x="328676" y="439420"/>
                  </a:lnTo>
                  <a:lnTo>
                    <a:pt x="328676" y="440690"/>
                  </a:lnTo>
                  <a:lnTo>
                    <a:pt x="328295" y="441960"/>
                  </a:lnTo>
                  <a:lnTo>
                    <a:pt x="329184" y="441960"/>
                  </a:lnTo>
                  <a:lnTo>
                    <a:pt x="330962" y="440690"/>
                  </a:lnTo>
                  <a:lnTo>
                    <a:pt x="334772" y="440690"/>
                  </a:lnTo>
                  <a:lnTo>
                    <a:pt x="336296" y="443230"/>
                  </a:lnTo>
                  <a:lnTo>
                    <a:pt x="325628" y="443230"/>
                  </a:lnTo>
                  <a:lnTo>
                    <a:pt x="325628" y="449580"/>
                  </a:lnTo>
                  <a:lnTo>
                    <a:pt x="322707" y="453390"/>
                  </a:lnTo>
                  <a:lnTo>
                    <a:pt x="323850" y="453390"/>
                  </a:lnTo>
                  <a:lnTo>
                    <a:pt x="325120" y="452120"/>
                  </a:lnTo>
                  <a:lnTo>
                    <a:pt x="329946" y="452120"/>
                  </a:lnTo>
                  <a:lnTo>
                    <a:pt x="328676" y="453390"/>
                  </a:lnTo>
                  <a:lnTo>
                    <a:pt x="326390" y="454660"/>
                  </a:lnTo>
                  <a:lnTo>
                    <a:pt x="324866" y="458470"/>
                  </a:lnTo>
                  <a:lnTo>
                    <a:pt x="317246" y="458470"/>
                  </a:lnTo>
                  <a:lnTo>
                    <a:pt x="312674" y="457200"/>
                  </a:lnTo>
                  <a:lnTo>
                    <a:pt x="308864" y="455930"/>
                  </a:lnTo>
                  <a:lnTo>
                    <a:pt x="305562" y="455930"/>
                  </a:lnTo>
                  <a:lnTo>
                    <a:pt x="303403" y="461010"/>
                  </a:lnTo>
                  <a:lnTo>
                    <a:pt x="299466" y="461010"/>
                  </a:lnTo>
                  <a:lnTo>
                    <a:pt x="298196" y="459740"/>
                  </a:lnTo>
                  <a:lnTo>
                    <a:pt x="297180" y="459740"/>
                  </a:lnTo>
                  <a:lnTo>
                    <a:pt x="297180" y="461010"/>
                  </a:lnTo>
                  <a:lnTo>
                    <a:pt x="297434" y="462280"/>
                  </a:lnTo>
                  <a:lnTo>
                    <a:pt x="298196" y="463550"/>
                  </a:lnTo>
                  <a:lnTo>
                    <a:pt x="300482" y="463550"/>
                  </a:lnTo>
                  <a:lnTo>
                    <a:pt x="302006" y="464820"/>
                  </a:lnTo>
                  <a:lnTo>
                    <a:pt x="302641" y="466090"/>
                  </a:lnTo>
                  <a:lnTo>
                    <a:pt x="306197" y="468630"/>
                  </a:lnTo>
                  <a:lnTo>
                    <a:pt x="308356" y="468630"/>
                  </a:lnTo>
                  <a:lnTo>
                    <a:pt x="308102" y="467360"/>
                  </a:lnTo>
                  <a:lnTo>
                    <a:pt x="307721" y="466090"/>
                  </a:lnTo>
                  <a:lnTo>
                    <a:pt x="316357" y="466090"/>
                  </a:lnTo>
                  <a:lnTo>
                    <a:pt x="318008" y="464820"/>
                  </a:lnTo>
                  <a:lnTo>
                    <a:pt x="319913" y="463550"/>
                  </a:lnTo>
                  <a:lnTo>
                    <a:pt x="322326" y="462280"/>
                  </a:lnTo>
                  <a:lnTo>
                    <a:pt x="328676" y="462280"/>
                  </a:lnTo>
                  <a:lnTo>
                    <a:pt x="330962" y="463550"/>
                  </a:lnTo>
                  <a:lnTo>
                    <a:pt x="323342" y="463550"/>
                  </a:lnTo>
                  <a:lnTo>
                    <a:pt x="320294" y="466090"/>
                  </a:lnTo>
                  <a:lnTo>
                    <a:pt x="326390" y="466090"/>
                  </a:lnTo>
                  <a:lnTo>
                    <a:pt x="328676" y="468630"/>
                  </a:lnTo>
                  <a:lnTo>
                    <a:pt x="324104" y="469900"/>
                  </a:lnTo>
                  <a:lnTo>
                    <a:pt x="328676" y="469900"/>
                  </a:lnTo>
                  <a:lnTo>
                    <a:pt x="331724" y="471170"/>
                  </a:lnTo>
                  <a:lnTo>
                    <a:pt x="334010" y="471170"/>
                  </a:lnTo>
                  <a:lnTo>
                    <a:pt x="343916" y="473710"/>
                  </a:lnTo>
                  <a:lnTo>
                    <a:pt x="338582" y="473710"/>
                  </a:lnTo>
                  <a:lnTo>
                    <a:pt x="336423" y="472440"/>
                  </a:lnTo>
                  <a:lnTo>
                    <a:pt x="332994" y="472440"/>
                  </a:lnTo>
                  <a:lnTo>
                    <a:pt x="333375" y="473710"/>
                  </a:lnTo>
                  <a:lnTo>
                    <a:pt x="336296" y="474980"/>
                  </a:lnTo>
                  <a:lnTo>
                    <a:pt x="340360" y="478790"/>
                  </a:lnTo>
                  <a:lnTo>
                    <a:pt x="344043" y="481330"/>
                  </a:lnTo>
                  <a:lnTo>
                    <a:pt x="342011" y="481330"/>
                  </a:lnTo>
                  <a:lnTo>
                    <a:pt x="340868" y="480060"/>
                  </a:lnTo>
                  <a:lnTo>
                    <a:pt x="337058" y="477520"/>
                  </a:lnTo>
                  <a:lnTo>
                    <a:pt x="332486" y="474980"/>
                  </a:lnTo>
                  <a:lnTo>
                    <a:pt x="330962" y="473710"/>
                  </a:lnTo>
                  <a:lnTo>
                    <a:pt x="329438" y="472440"/>
                  </a:lnTo>
                  <a:lnTo>
                    <a:pt x="327152" y="471170"/>
                  </a:lnTo>
                  <a:lnTo>
                    <a:pt x="324104" y="469900"/>
                  </a:lnTo>
                  <a:lnTo>
                    <a:pt x="306832" y="469900"/>
                  </a:lnTo>
                  <a:lnTo>
                    <a:pt x="305308" y="468630"/>
                  </a:lnTo>
                  <a:lnTo>
                    <a:pt x="297434" y="468630"/>
                  </a:lnTo>
                  <a:lnTo>
                    <a:pt x="297434" y="472440"/>
                  </a:lnTo>
                  <a:lnTo>
                    <a:pt x="295910" y="474980"/>
                  </a:lnTo>
                  <a:lnTo>
                    <a:pt x="294386" y="476250"/>
                  </a:lnTo>
                  <a:lnTo>
                    <a:pt x="289941" y="476250"/>
                  </a:lnTo>
                  <a:lnTo>
                    <a:pt x="289052" y="478790"/>
                  </a:lnTo>
                  <a:lnTo>
                    <a:pt x="289052" y="480060"/>
                  </a:lnTo>
                  <a:lnTo>
                    <a:pt x="287782" y="482600"/>
                  </a:lnTo>
                  <a:lnTo>
                    <a:pt x="290576" y="482600"/>
                  </a:lnTo>
                  <a:lnTo>
                    <a:pt x="295148" y="481330"/>
                  </a:lnTo>
                  <a:lnTo>
                    <a:pt x="304292" y="476250"/>
                  </a:lnTo>
                  <a:lnTo>
                    <a:pt x="305562" y="474980"/>
                  </a:lnTo>
                  <a:lnTo>
                    <a:pt x="306832" y="471170"/>
                  </a:lnTo>
                  <a:lnTo>
                    <a:pt x="307340" y="471170"/>
                  </a:lnTo>
                  <a:lnTo>
                    <a:pt x="307340" y="474980"/>
                  </a:lnTo>
                  <a:lnTo>
                    <a:pt x="310769" y="474980"/>
                  </a:lnTo>
                  <a:lnTo>
                    <a:pt x="311785" y="473710"/>
                  </a:lnTo>
                  <a:lnTo>
                    <a:pt x="313309" y="473710"/>
                  </a:lnTo>
                  <a:lnTo>
                    <a:pt x="313817" y="474980"/>
                  </a:lnTo>
                  <a:lnTo>
                    <a:pt x="314198" y="476250"/>
                  </a:lnTo>
                  <a:lnTo>
                    <a:pt x="314706" y="477520"/>
                  </a:lnTo>
                  <a:lnTo>
                    <a:pt x="316992" y="478790"/>
                  </a:lnTo>
                  <a:lnTo>
                    <a:pt x="318770" y="478790"/>
                  </a:lnTo>
                  <a:lnTo>
                    <a:pt x="319405" y="477520"/>
                  </a:lnTo>
                  <a:lnTo>
                    <a:pt x="318389" y="474980"/>
                  </a:lnTo>
                  <a:lnTo>
                    <a:pt x="323342" y="474980"/>
                  </a:lnTo>
                  <a:lnTo>
                    <a:pt x="321818" y="476250"/>
                  </a:lnTo>
                  <a:lnTo>
                    <a:pt x="324104" y="477520"/>
                  </a:lnTo>
                  <a:lnTo>
                    <a:pt x="325501" y="478790"/>
                  </a:lnTo>
                  <a:lnTo>
                    <a:pt x="328676" y="478790"/>
                  </a:lnTo>
                  <a:lnTo>
                    <a:pt x="329057" y="477520"/>
                  </a:lnTo>
                  <a:lnTo>
                    <a:pt x="331343" y="477520"/>
                  </a:lnTo>
                  <a:lnTo>
                    <a:pt x="332994" y="478790"/>
                  </a:lnTo>
                  <a:lnTo>
                    <a:pt x="334772" y="480060"/>
                  </a:lnTo>
                  <a:lnTo>
                    <a:pt x="336042" y="481330"/>
                  </a:lnTo>
                  <a:lnTo>
                    <a:pt x="330962" y="481330"/>
                  </a:lnTo>
                  <a:lnTo>
                    <a:pt x="332486" y="482600"/>
                  </a:lnTo>
                  <a:lnTo>
                    <a:pt x="336550" y="482600"/>
                  </a:lnTo>
                  <a:lnTo>
                    <a:pt x="339852" y="485140"/>
                  </a:lnTo>
                  <a:lnTo>
                    <a:pt x="337947" y="485140"/>
                  </a:lnTo>
                  <a:lnTo>
                    <a:pt x="337312" y="483870"/>
                  </a:lnTo>
                  <a:lnTo>
                    <a:pt x="328676" y="483870"/>
                  </a:lnTo>
                  <a:lnTo>
                    <a:pt x="325628" y="481330"/>
                  </a:lnTo>
                  <a:lnTo>
                    <a:pt x="324231" y="480060"/>
                  </a:lnTo>
                  <a:lnTo>
                    <a:pt x="322072" y="480060"/>
                  </a:lnTo>
                  <a:lnTo>
                    <a:pt x="321818" y="481330"/>
                  </a:lnTo>
                  <a:lnTo>
                    <a:pt x="321818" y="482600"/>
                  </a:lnTo>
                  <a:lnTo>
                    <a:pt x="321437" y="483870"/>
                  </a:lnTo>
                  <a:lnTo>
                    <a:pt x="320802" y="483870"/>
                  </a:lnTo>
                  <a:lnTo>
                    <a:pt x="320294" y="482600"/>
                  </a:lnTo>
                  <a:lnTo>
                    <a:pt x="320294" y="481330"/>
                  </a:lnTo>
                  <a:lnTo>
                    <a:pt x="315595" y="481330"/>
                  </a:lnTo>
                  <a:lnTo>
                    <a:pt x="314579" y="480060"/>
                  </a:lnTo>
                  <a:lnTo>
                    <a:pt x="309880" y="480060"/>
                  </a:lnTo>
                  <a:lnTo>
                    <a:pt x="306832" y="478790"/>
                  </a:lnTo>
                  <a:lnTo>
                    <a:pt x="302006" y="478790"/>
                  </a:lnTo>
                  <a:lnTo>
                    <a:pt x="298196" y="481330"/>
                  </a:lnTo>
                  <a:lnTo>
                    <a:pt x="286004" y="485140"/>
                  </a:lnTo>
                  <a:lnTo>
                    <a:pt x="285877" y="489267"/>
                  </a:lnTo>
                  <a:lnTo>
                    <a:pt x="284988" y="491490"/>
                  </a:lnTo>
                  <a:lnTo>
                    <a:pt x="286766" y="491490"/>
                  </a:lnTo>
                  <a:lnTo>
                    <a:pt x="287147" y="490220"/>
                  </a:lnTo>
                  <a:lnTo>
                    <a:pt x="287655" y="490220"/>
                  </a:lnTo>
                  <a:lnTo>
                    <a:pt x="289941" y="488950"/>
                  </a:lnTo>
                  <a:lnTo>
                    <a:pt x="299021" y="490054"/>
                  </a:lnTo>
                  <a:lnTo>
                    <a:pt x="302768" y="489267"/>
                  </a:lnTo>
                  <a:lnTo>
                    <a:pt x="303530" y="488950"/>
                  </a:lnTo>
                  <a:lnTo>
                    <a:pt x="305816" y="487680"/>
                  </a:lnTo>
                  <a:lnTo>
                    <a:pt x="315722" y="487680"/>
                  </a:lnTo>
                  <a:lnTo>
                    <a:pt x="318008" y="488950"/>
                  </a:lnTo>
                  <a:lnTo>
                    <a:pt x="320040" y="490220"/>
                  </a:lnTo>
                  <a:lnTo>
                    <a:pt x="322199" y="492760"/>
                  </a:lnTo>
                  <a:lnTo>
                    <a:pt x="332232" y="492760"/>
                  </a:lnTo>
                  <a:lnTo>
                    <a:pt x="331216" y="494030"/>
                  </a:lnTo>
                  <a:lnTo>
                    <a:pt x="324866" y="494030"/>
                  </a:lnTo>
                  <a:lnTo>
                    <a:pt x="321056" y="492760"/>
                  </a:lnTo>
                  <a:lnTo>
                    <a:pt x="318770" y="490220"/>
                  </a:lnTo>
                  <a:lnTo>
                    <a:pt x="300482" y="490220"/>
                  </a:lnTo>
                  <a:lnTo>
                    <a:pt x="298196" y="490220"/>
                  </a:lnTo>
                  <a:lnTo>
                    <a:pt x="287655" y="492760"/>
                  </a:lnTo>
                  <a:lnTo>
                    <a:pt x="285369" y="495300"/>
                  </a:lnTo>
                  <a:lnTo>
                    <a:pt x="287655" y="497840"/>
                  </a:lnTo>
                  <a:lnTo>
                    <a:pt x="300482" y="497840"/>
                  </a:lnTo>
                  <a:lnTo>
                    <a:pt x="305054" y="499110"/>
                  </a:lnTo>
                  <a:lnTo>
                    <a:pt x="302006" y="499110"/>
                  </a:lnTo>
                  <a:lnTo>
                    <a:pt x="302006" y="500380"/>
                  </a:lnTo>
                  <a:lnTo>
                    <a:pt x="298958" y="502920"/>
                  </a:lnTo>
                  <a:lnTo>
                    <a:pt x="293624" y="504190"/>
                  </a:lnTo>
                  <a:lnTo>
                    <a:pt x="292100" y="505460"/>
                  </a:lnTo>
                  <a:lnTo>
                    <a:pt x="289941" y="505460"/>
                  </a:lnTo>
                  <a:lnTo>
                    <a:pt x="289941" y="508000"/>
                  </a:lnTo>
                  <a:lnTo>
                    <a:pt x="300482" y="508000"/>
                  </a:lnTo>
                  <a:lnTo>
                    <a:pt x="302768" y="509270"/>
                  </a:lnTo>
                  <a:lnTo>
                    <a:pt x="287020" y="509270"/>
                  </a:lnTo>
                  <a:lnTo>
                    <a:pt x="287655" y="513080"/>
                  </a:lnTo>
                  <a:lnTo>
                    <a:pt x="287655" y="516890"/>
                  </a:lnTo>
                  <a:lnTo>
                    <a:pt x="288798" y="519430"/>
                  </a:lnTo>
                  <a:lnTo>
                    <a:pt x="292100" y="519430"/>
                  </a:lnTo>
                  <a:lnTo>
                    <a:pt x="295871" y="516890"/>
                  </a:lnTo>
                  <a:lnTo>
                    <a:pt x="301713" y="513080"/>
                  </a:lnTo>
                  <a:lnTo>
                    <a:pt x="308279" y="508000"/>
                  </a:lnTo>
                  <a:lnTo>
                    <a:pt x="314198" y="504190"/>
                  </a:lnTo>
                  <a:lnTo>
                    <a:pt x="318770" y="500380"/>
                  </a:lnTo>
                  <a:lnTo>
                    <a:pt x="324866" y="497840"/>
                  </a:lnTo>
                  <a:lnTo>
                    <a:pt x="331724" y="496570"/>
                  </a:lnTo>
                  <a:lnTo>
                    <a:pt x="337820" y="496570"/>
                  </a:lnTo>
                  <a:lnTo>
                    <a:pt x="342392" y="497840"/>
                  </a:lnTo>
                  <a:lnTo>
                    <a:pt x="327914" y="497840"/>
                  </a:lnTo>
                  <a:lnTo>
                    <a:pt x="324866" y="500380"/>
                  </a:lnTo>
                  <a:lnTo>
                    <a:pt x="337820" y="500380"/>
                  </a:lnTo>
                  <a:lnTo>
                    <a:pt x="340868" y="501650"/>
                  </a:lnTo>
                  <a:lnTo>
                    <a:pt x="331724" y="501650"/>
                  </a:lnTo>
                  <a:lnTo>
                    <a:pt x="323100" y="502920"/>
                  </a:lnTo>
                  <a:lnTo>
                    <a:pt x="311912" y="508000"/>
                  </a:lnTo>
                  <a:lnTo>
                    <a:pt x="301282" y="514350"/>
                  </a:lnTo>
                  <a:lnTo>
                    <a:pt x="294386" y="520700"/>
                  </a:lnTo>
                  <a:lnTo>
                    <a:pt x="292227" y="521970"/>
                  </a:lnTo>
                  <a:lnTo>
                    <a:pt x="292354" y="523240"/>
                  </a:lnTo>
                  <a:lnTo>
                    <a:pt x="295275" y="523240"/>
                  </a:lnTo>
                  <a:lnTo>
                    <a:pt x="299085" y="521970"/>
                  </a:lnTo>
                  <a:lnTo>
                    <a:pt x="301244" y="520700"/>
                  </a:lnTo>
                  <a:lnTo>
                    <a:pt x="304546" y="520700"/>
                  </a:lnTo>
                  <a:lnTo>
                    <a:pt x="312801" y="519430"/>
                  </a:lnTo>
                  <a:lnTo>
                    <a:pt x="313309" y="519430"/>
                  </a:lnTo>
                  <a:lnTo>
                    <a:pt x="312674" y="520700"/>
                  </a:lnTo>
                  <a:lnTo>
                    <a:pt x="308102" y="523240"/>
                  </a:lnTo>
                  <a:lnTo>
                    <a:pt x="305054" y="523240"/>
                  </a:lnTo>
                  <a:lnTo>
                    <a:pt x="302006" y="524510"/>
                  </a:lnTo>
                  <a:lnTo>
                    <a:pt x="298958" y="523240"/>
                  </a:lnTo>
                  <a:lnTo>
                    <a:pt x="299720" y="525780"/>
                  </a:lnTo>
                  <a:lnTo>
                    <a:pt x="300990" y="528320"/>
                  </a:lnTo>
                  <a:lnTo>
                    <a:pt x="304038" y="533400"/>
                  </a:lnTo>
                  <a:lnTo>
                    <a:pt x="306578" y="533400"/>
                  </a:lnTo>
                  <a:lnTo>
                    <a:pt x="307340" y="532980"/>
                  </a:lnTo>
                  <a:lnTo>
                    <a:pt x="307340" y="532130"/>
                  </a:lnTo>
                  <a:lnTo>
                    <a:pt x="312420" y="528751"/>
                  </a:lnTo>
                  <a:lnTo>
                    <a:pt x="314198" y="527050"/>
                  </a:lnTo>
                  <a:lnTo>
                    <a:pt x="316484" y="525780"/>
                  </a:lnTo>
                  <a:lnTo>
                    <a:pt x="324866" y="525780"/>
                  </a:lnTo>
                  <a:lnTo>
                    <a:pt x="329438" y="527050"/>
                  </a:lnTo>
                  <a:lnTo>
                    <a:pt x="314960" y="527050"/>
                  </a:lnTo>
                  <a:lnTo>
                    <a:pt x="312420" y="528751"/>
                  </a:lnTo>
                  <a:lnTo>
                    <a:pt x="308864" y="532130"/>
                  </a:lnTo>
                  <a:lnTo>
                    <a:pt x="307340" y="532980"/>
                  </a:lnTo>
                  <a:lnTo>
                    <a:pt x="307340" y="534670"/>
                  </a:lnTo>
                  <a:lnTo>
                    <a:pt x="308102" y="537210"/>
                  </a:lnTo>
                  <a:lnTo>
                    <a:pt x="308864" y="541020"/>
                  </a:lnTo>
                  <a:lnTo>
                    <a:pt x="308864" y="544830"/>
                  </a:lnTo>
                  <a:lnTo>
                    <a:pt x="310388" y="547370"/>
                  </a:lnTo>
                  <a:lnTo>
                    <a:pt x="310769" y="548640"/>
                  </a:lnTo>
                  <a:lnTo>
                    <a:pt x="314960" y="548640"/>
                  </a:lnTo>
                  <a:lnTo>
                    <a:pt x="315722" y="547370"/>
                  </a:lnTo>
                  <a:lnTo>
                    <a:pt x="316230" y="546100"/>
                  </a:lnTo>
                  <a:lnTo>
                    <a:pt x="316992" y="546100"/>
                  </a:lnTo>
                  <a:lnTo>
                    <a:pt x="316738" y="547370"/>
                  </a:lnTo>
                  <a:lnTo>
                    <a:pt x="314325" y="549910"/>
                  </a:lnTo>
                  <a:lnTo>
                    <a:pt x="311023" y="561340"/>
                  </a:lnTo>
                  <a:lnTo>
                    <a:pt x="313436" y="561340"/>
                  </a:lnTo>
                  <a:lnTo>
                    <a:pt x="315722" y="558800"/>
                  </a:lnTo>
                  <a:lnTo>
                    <a:pt x="320294" y="552450"/>
                  </a:lnTo>
                  <a:lnTo>
                    <a:pt x="323342" y="551180"/>
                  </a:lnTo>
                  <a:lnTo>
                    <a:pt x="325247" y="551180"/>
                  </a:lnTo>
                  <a:lnTo>
                    <a:pt x="323469" y="552450"/>
                  </a:lnTo>
                  <a:lnTo>
                    <a:pt x="324739" y="557530"/>
                  </a:lnTo>
                  <a:lnTo>
                    <a:pt x="325374" y="561340"/>
                  </a:lnTo>
                  <a:lnTo>
                    <a:pt x="327025" y="561340"/>
                  </a:lnTo>
                  <a:lnTo>
                    <a:pt x="327406" y="560070"/>
                  </a:lnTo>
                  <a:lnTo>
                    <a:pt x="327914" y="560070"/>
                  </a:lnTo>
                  <a:lnTo>
                    <a:pt x="329438" y="556260"/>
                  </a:lnTo>
                  <a:lnTo>
                    <a:pt x="331724" y="557530"/>
                  </a:lnTo>
                  <a:lnTo>
                    <a:pt x="331724" y="556260"/>
                  </a:lnTo>
                  <a:lnTo>
                    <a:pt x="331724" y="553720"/>
                  </a:lnTo>
                  <a:lnTo>
                    <a:pt x="335534" y="553720"/>
                  </a:lnTo>
                  <a:lnTo>
                    <a:pt x="334619" y="552450"/>
                  </a:lnTo>
                  <a:lnTo>
                    <a:pt x="334137" y="552450"/>
                  </a:lnTo>
                  <a:lnTo>
                    <a:pt x="333489" y="551180"/>
                  </a:lnTo>
                  <a:lnTo>
                    <a:pt x="333032" y="550265"/>
                  </a:lnTo>
                  <a:lnTo>
                    <a:pt x="330962" y="547370"/>
                  </a:lnTo>
                  <a:lnTo>
                    <a:pt x="329311" y="546100"/>
                  </a:lnTo>
                  <a:lnTo>
                    <a:pt x="327660" y="544830"/>
                  </a:lnTo>
                  <a:lnTo>
                    <a:pt x="325755" y="542290"/>
                  </a:lnTo>
                  <a:lnTo>
                    <a:pt x="326390" y="542290"/>
                  </a:lnTo>
                  <a:lnTo>
                    <a:pt x="327406" y="543560"/>
                  </a:lnTo>
                  <a:lnTo>
                    <a:pt x="329438" y="544830"/>
                  </a:lnTo>
                  <a:lnTo>
                    <a:pt x="332867" y="549910"/>
                  </a:lnTo>
                  <a:lnTo>
                    <a:pt x="333032" y="550265"/>
                  </a:lnTo>
                  <a:lnTo>
                    <a:pt x="334619" y="552450"/>
                  </a:lnTo>
                  <a:lnTo>
                    <a:pt x="335915" y="552450"/>
                  </a:lnTo>
                  <a:lnTo>
                    <a:pt x="336296" y="551180"/>
                  </a:lnTo>
                  <a:lnTo>
                    <a:pt x="337820" y="549910"/>
                  </a:lnTo>
                  <a:lnTo>
                    <a:pt x="338963" y="548640"/>
                  </a:lnTo>
                  <a:lnTo>
                    <a:pt x="339598" y="548640"/>
                  </a:lnTo>
                  <a:lnTo>
                    <a:pt x="339344" y="549910"/>
                  </a:lnTo>
                  <a:lnTo>
                    <a:pt x="338582" y="549910"/>
                  </a:lnTo>
                  <a:lnTo>
                    <a:pt x="344932" y="558800"/>
                  </a:lnTo>
                  <a:lnTo>
                    <a:pt x="344678" y="558800"/>
                  </a:lnTo>
                  <a:lnTo>
                    <a:pt x="342392" y="557530"/>
                  </a:lnTo>
                  <a:lnTo>
                    <a:pt x="342392" y="556260"/>
                  </a:lnTo>
                  <a:lnTo>
                    <a:pt x="340106" y="554990"/>
                  </a:lnTo>
                  <a:lnTo>
                    <a:pt x="337693" y="554990"/>
                  </a:lnTo>
                  <a:lnTo>
                    <a:pt x="337058" y="556260"/>
                  </a:lnTo>
                  <a:lnTo>
                    <a:pt x="337058" y="561340"/>
                  </a:lnTo>
                  <a:lnTo>
                    <a:pt x="338455" y="561340"/>
                  </a:lnTo>
                  <a:lnTo>
                    <a:pt x="338213" y="563270"/>
                  </a:lnTo>
                  <a:lnTo>
                    <a:pt x="340868" y="567690"/>
                  </a:lnTo>
                  <a:lnTo>
                    <a:pt x="339344" y="570230"/>
                  </a:lnTo>
                  <a:lnTo>
                    <a:pt x="338709" y="571500"/>
                  </a:lnTo>
                  <a:lnTo>
                    <a:pt x="337820" y="571500"/>
                  </a:lnTo>
                  <a:lnTo>
                    <a:pt x="337820" y="566420"/>
                  </a:lnTo>
                  <a:lnTo>
                    <a:pt x="338137" y="563880"/>
                  </a:lnTo>
                  <a:lnTo>
                    <a:pt x="338213" y="563270"/>
                  </a:lnTo>
                  <a:lnTo>
                    <a:pt x="337058" y="561340"/>
                  </a:lnTo>
                  <a:lnTo>
                    <a:pt x="334772" y="561340"/>
                  </a:lnTo>
                  <a:lnTo>
                    <a:pt x="330200" y="563880"/>
                  </a:lnTo>
                  <a:lnTo>
                    <a:pt x="328676" y="565150"/>
                  </a:lnTo>
                  <a:lnTo>
                    <a:pt x="325628" y="566420"/>
                  </a:lnTo>
                  <a:lnTo>
                    <a:pt x="321818" y="574040"/>
                  </a:lnTo>
                  <a:lnTo>
                    <a:pt x="321056" y="575310"/>
                  </a:lnTo>
                  <a:lnTo>
                    <a:pt x="321056" y="576580"/>
                  </a:lnTo>
                  <a:lnTo>
                    <a:pt x="323342" y="577850"/>
                  </a:lnTo>
                  <a:lnTo>
                    <a:pt x="326644" y="577850"/>
                  </a:lnTo>
                  <a:lnTo>
                    <a:pt x="327787" y="576580"/>
                  </a:lnTo>
                  <a:lnTo>
                    <a:pt x="331216" y="576580"/>
                  </a:lnTo>
                  <a:lnTo>
                    <a:pt x="326390" y="582930"/>
                  </a:lnTo>
                  <a:lnTo>
                    <a:pt x="326517" y="584200"/>
                  </a:lnTo>
                  <a:lnTo>
                    <a:pt x="326644" y="585470"/>
                  </a:lnTo>
                  <a:lnTo>
                    <a:pt x="327787" y="585470"/>
                  </a:lnTo>
                  <a:lnTo>
                    <a:pt x="329565" y="582930"/>
                  </a:lnTo>
                  <a:lnTo>
                    <a:pt x="332105" y="582930"/>
                  </a:lnTo>
                  <a:lnTo>
                    <a:pt x="332486" y="584200"/>
                  </a:lnTo>
                  <a:lnTo>
                    <a:pt x="334772" y="588010"/>
                  </a:lnTo>
                  <a:lnTo>
                    <a:pt x="332486" y="590550"/>
                  </a:lnTo>
                  <a:lnTo>
                    <a:pt x="341630" y="594360"/>
                  </a:lnTo>
                  <a:lnTo>
                    <a:pt x="338582" y="599440"/>
                  </a:lnTo>
                  <a:lnTo>
                    <a:pt x="334010" y="601980"/>
                  </a:lnTo>
                  <a:lnTo>
                    <a:pt x="339344" y="604520"/>
                  </a:lnTo>
                  <a:lnTo>
                    <a:pt x="343154" y="607060"/>
                  </a:lnTo>
                  <a:lnTo>
                    <a:pt x="346202" y="610870"/>
                  </a:lnTo>
                  <a:lnTo>
                    <a:pt x="349250" y="613410"/>
                  </a:lnTo>
                  <a:lnTo>
                    <a:pt x="350774" y="615950"/>
                  </a:lnTo>
                  <a:lnTo>
                    <a:pt x="353568" y="615950"/>
                  </a:lnTo>
                  <a:lnTo>
                    <a:pt x="355473" y="613410"/>
                  </a:lnTo>
                  <a:lnTo>
                    <a:pt x="356108" y="613410"/>
                  </a:lnTo>
                  <a:lnTo>
                    <a:pt x="356362" y="612140"/>
                  </a:lnTo>
                  <a:lnTo>
                    <a:pt x="356870" y="612140"/>
                  </a:lnTo>
                  <a:lnTo>
                    <a:pt x="357124" y="613410"/>
                  </a:lnTo>
                  <a:lnTo>
                    <a:pt x="357505" y="614680"/>
                  </a:lnTo>
                  <a:lnTo>
                    <a:pt x="356743" y="617220"/>
                  </a:lnTo>
                  <a:lnTo>
                    <a:pt x="356743" y="621030"/>
                  </a:lnTo>
                  <a:lnTo>
                    <a:pt x="357505" y="624840"/>
                  </a:lnTo>
                  <a:lnTo>
                    <a:pt x="357505" y="626110"/>
                  </a:lnTo>
                  <a:lnTo>
                    <a:pt x="359410" y="628650"/>
                  </a:lnTo>
                  <a:lnTo>
                    <a:pt x="361315" y="628650"/>
                  </a:lnTo>
                  <a:lnTo>
                    <a:pt x="361950" y="627380"/>
                  </a:lnTo>
                  <a:lnTo>
                    <a:pt x="364109" y="627380"/>
                  </a:lnTo>
                  <a:lnTo>
                    <a:pt x="365887" y="628650"/>
                  </a:lnTo>
                  <a:lnTo>
                    <a:pt x="369824" y="633730"/>
                  </a:lnTo>
                  <a:lnTo>
                    <a:pt x="374269" y="636270"/>
                  </a:lnTo>
                  <a:lnTo>
                    <a:pt x="378841" y="638810"/>
                  </a:lnTo>
                  <a:lnTo>
                    <a:pt x="388620" y="638810"/>
                  </a:lnTo>
                  <a:lnTo>
                    <a:pt x="391033" y="637540"/>
                  </a:lnTo>
                  <a:lnTo>
                    <a:pt x="391414" y="636270"/>
                  </a:lnTo>
                  <a:lnTo>
                    <a:pt x="394208" y="636270"/>
                  </a:lnTo>
                  <a:lnTo>
                    <a:pt x="397002" y="637540"/>
                  </a:lnTo>
                  <a:lnTo>
                    <a:pt x="400939" y="637540"/>
                  </a:lnTo>
                  <a:lnTo>
                    <a:pt x="401320" y="636270"/>
                  </a:lnTo>
                  <a:lnTo>
                    <a:pt x="401701" y="635000"/>
                  </a:lnTo>
                  <a:lnTo>
                    <a:pt x="402463" y="635000"/>
                  </a:lnTo>
                  <a:lnTo>
                    <a:pt x="402463" y="641350"/>
                  </a:lnTo>
                  <a:lnTo>
                    <a:pt x="401574" y="645160"/>
                  </a:lnTo>
                  <a:lnTo>
                    <a:pt x="402209" y="645160"/>
                  </a:lnTo>
                  <a:lnTo>
                    <a:pt x="402590" y="643890"/>
                  </a:lnTo>
                  <a:lnTo>
                    <a:pt x="405003" y="638810"/>
                  </a:lnTo>
                  <a:lnTo>
                    <a:pt x="407860" y="635000"/>
                  </a:lnTo>
                  <a:lnTo>
                    <a:pt x="408813" y="633730"/>
                  </a:lnTo>
                  <a:lnTo>
                    <a:pt x="409575" y="633730"/>
                  </a:lnTo>
                  <a:lnTo>
                    <a:pt x="409321" y="635000"/>
                  </a:lnTo>
                  <a:lnTo>
                    <a:pt x="407035" y="638810"/>
                  </a:lnTo>
                  <a:lnTo>
                    <a:pt x="407797" y="640080"/>
                  </a:lnTo>
                  <a:lnTo>
                    <a:pt x="410083" y="640080"/>
                  </a:lnTo>
                  <a:lnTo>
                    <a:pt x="408559" y="641350"/>
                  </a:lnTo>
                  <a:lnTo>
                    <a:pt x="406654" y="642620"/>
                  </a:lnTo>
                  <a:lnTo>
                    <a:pt x="405257" y="645160"/>
                  </a:lnTo>
                  <a:lnTo>
                    <a:pt x="413385" y="645160"/>
                  </a:lnTo>
                  <a:lnTo>
                    <a:pt x="413639" y="646430"/>
                  </a:lnTo>
                  <a:lnTo>
                    <a:pt x="413131" y="648970"/>
                  </a:lnTo>
                  <a:lnTo>
                    <a:pt x="412369" y="650240"/>
                  </a:lnTo>
                  <a:lnTo>
                    <a:pt x="413385" y="650240"/>
                  </a:lnTo>
                  <a:lnTo>
                    <a:pt x="416179" y="648970"/>
                  </a:lnTo>
                  <a:lnTo>
                    <a:pt x="418211" y="647700"/>
                  </a:lnTo>
                  <a:lnTo>
                    <a:pt x="419989" y="646430"/>
                  </a:lnTo>
                  <a:lnTo>
                    <a:pt x="421513" y="646430"/>
                  </a:lnTo>
                  <a:lnTo>
                    <a:pt x="421386" y="647700"/>
                  </a:lnTo>
                  <a:lnTo>
                    <a:pt x="419989" y="648970"/>
                  </a:lnTo>
                  <a:lnTo>
                    <a:pt x="418211" y="651510"/>
                  </a:lnTo>
                  <a:lnTo>
                    <a:pt x="414147" y="656590"/>
                  </a:lnTo>
                  <a:lnTo>
                    <a:pt x="414528" y="656590"/>
                  </a:lnTo>
                  <a:lnTo>
                    <a:pt x="416941" y="654050"/>
                  </a:lnTo>
                  <a:lnTo>
                    <a:pt x="418592" y="652780"/>
                  </a:lnTo>
                  <a:lnTo>
                    <a:pt x="419608" y="651510"/>
                  </a:lnTo>
                  <a:lnTo>
                    <a:pt x="421640" y="651510"/>
                  </a:lnTo>
                  <a:lnTo>
                    <a:pt x="421513" y="652780"/>
                  </a:lnTo>
                  <a:lnTo>
                    <a:pt x="421513" y="655320"/>
                  </a:lnTo>
                  <a:lnTo>
                    <a:pt x="422275" y="655320"/>
                  </a:lnTo>
                  <a:lnTo>
                    <a:pt x="426085" y="654050"/>
                  </a:lnTo>
                  <a:lnTo>
                    <a:pt x="427863" y="651510"/>
                  </a:lnTo>
                  <a:lnTo>
                    <a:pt x="428752" y="650240"/>
                  </a:lnTo>
                  <a:lnTo>
                    <a:pt x="430022" y="650240"/>
                  </a:lnTo>
                  <a:lnTo>
                    <a:pt x="429895" y="651510"/>
                  </a:lnTo>
                  <a:lnTo>
                    <a:pt x="429768" y="655320"/>
                  </a:lnTo>
                  <a:lnTo>
                    <a:pt x="429387" y="659130"/>
                  </a:lnTo>
                  <a:lnTo>
                    <a:pt x="429260" y="660400"/>
                  </a:lnTo>
                  <a:lnTo>
                    <a:pt x="429895" y="660400"/>
                  </a:lnTo>
                  <a:lnTo>
                    <a:pt x="432181" y="659130"/>
                  </a:lnTo>
                  <a:lnTo>
                    <a:pt x="434467" y="656590"/>
                  </a:lnTo>
                  <a:lnTo>
                    <a:pt x="437388" y="655320"/>
                  </a:lnTo>
                  <a:lnTo>
                    <a:pt x="439674" y="655320"/>
                  </a:lnTo>
                  <a:lnTo>
                    <a:pt x="443611" y="652780"/>
                  </a:lnTo>
                  <a:lnTo>
                    <a:pt x="441960" y="651510"/>
                  </a:lnTo>
                  <a:lnTo>
                    <a:pt x="440817" y="650240"/>
                  </a:lnTo>
                  <a:lnTo>
                    <a:pt x="439674" y="648970"/>
                  </a:lnTo>
                  <a:lnTo>
                    <a:pt x="436753" y="647700"/>
                  </a:lnTo>
                  <a:lnTo>
                    <a:pt x="435102" y="646430"/>
                  </a:lnTo>
                  <a:lnTo>
                    <a:pt x="434467" y="645160"/>
                  </a:lnTo>
                  <a:lnTo>
                    <a:pt x="434594" y="645160"/>
                  </a:lnTo>
                  <a:lnTo>
                    <a:pt x="436499" y="646430"/>
                  </a:lnTo>
                  <a:lnTo>
                    <a:pt x="442722" y="646430"/>
                  </a:lnTo>
                  <a:lnTo>
                    <a:pt x="448818" y="645160"/>
                  </a:lnTo>
                  <a:lnTo>
                    <a:pt x="446532" y="642620"/>
                  </a:lnTo>
                  <a:lnTo>
                    <a:pt x="445008" y="641350"/>
                  </a:lnTo>
                  <a:lnTo>
                    <a:pt x="440436" y="640080"/>
                  </a:lnTo>
                  <a:lnTo>
                    <a:pt x="441960" y="638810"/>
                  </a:lnTo>
                  <a:lnTo>
                    <a:pt x="442722" y="637540"/>
                  </a:lnTo>
                  <a:lnTo>
                    <a:pt x="451866" y="635000"/>
                  </a:lnTo>
                  <a:lnTo>
                    <a:pt x="445897" y="635000"/>
                  </a:lnTo>
                  <a:lnTo>
                    <a:pt x="440436" y="633730"/>
                  </a:lnTo>
                  <a:lnTo>
                    <a:pt x="441960" y="633730"/>
                  </a:lnTo>
                  <a:lnTo>
                    <a:pt x="442722" y="632460"/>
                  </a:lnTo>
                  <a:lnTo>
                    <a:pt x="450342" y="627380"/>
                  </a:lnTo>
                  <a:lnTo>
                    <a:pt x="454152" y="624840"/>
                  </a:lnTo>
                  <a:lnTo>
                    <a:pt x="450469" y="624840"/>
                  </a:lnTo>
                  <a:lnTo>
                    <a:pt x="444246" y="622300"/>
                  </a:lnTo>
                  <a:lnTo>
                    <a:pt x="447294" y="621030"/>
                  </a:lnTo>
                  <a:lnTo>
                    <a:pt x="449580" y="619760"/>
                  </a:lnTo>
                  <a:lnTo>
                    <a:pt x="454914" y="619760"/>
                  </a:lnTo>
                  <a:lnTo>
                    <a:pt x="454914" y="612140"/>
                  </a:lnTo>
                  <a:lnTo>
                    <a:pt x="454914" y="607060"/>
                  </a:lnTo>
                  <a:lnTo>
                    <a:pt x="452628" y="605790"/>
                  </a:lnTo>
                  <a:lnTo>
                    <a:pt x="451104" y="604520"/>
                  </a:lnTo>
                  <a:lnTo>
                    <a:pt x="456438" y="601980"/>
                  </a:lnTo>
                  <a:lnTo>
                    <a:pt x="453390" y="599440"/>
                  </a:lnTo>
                  <a:lnTo>
                    <a:pt x="445008" y="595630"/>
                  </a:lnTo>
                  <a:lnTo>
                    <a:pt x="446532" y="595630"/>
                  </a:lnTo>
                  <a:lnTo>
                    <a:pt x="448818" y="594360"/>
                  </a:lnTo>
                  <a:lnTo>
                    <a:pt x="467868" y="595630"/>
                  </a:lnTo>
                  <a:lnTo>
                    <a:pt x="467106" y="594360"/>
                  </a:lnTo>
                  <a:lnTo>
                    <a:pt x="465582" y="591820"/>
                  </a:lnTo>
                  <a:lnTo>
                    <a:pt x="463296" y="589280"/>
                  </a:lnTo>
                  <a:lnTo>
                    <a:pt x="457200" y="586740"/>
                  </a:lnTo>
                  <a:lnTo>
                    <a:pt x="460502" y="586740"/>
                  </a:lnTo>
                  <a:lnTo>
                    <a:pt x="467614" y="588010"/>
                  </a:lnTo>
                  <a:lnTo>
                    <a:pt x="472821" y="588010"/>
                  </a:lnTo>
                  <a:lnTo>
                    <a:pt x="473710" y="586740"/>
                  </a:lnTo>
                  <a:lnTo>
                    <a:pt x="472440" y="586740"/>
                  </a:lnTo>
                  <a:lnTo>
                    <a:pt x="469011" y="584200"/>
                  </a:lnTo>
                  <a:lnTo>
                    <a:pt x="465645" y="582930"/>
                  </a:lnTo>
                  <a:lnTo>
                    <a:pt x="462280" y="581660"/>
                  </a:lnTo>
                  <a:lnTo>
                    <a:pt x="474726" y="581660"/>
                  </a:lnTo>
                  <a:lnTo>
                    <a:pt x="471678" y="580390"/>
                  </a:lnTo>
                  <a:lnTo>
                    <a:pt x="480060" y="577850"/>
                  </a:lnTo>
                  <a:lnTo>
                    <a:pt x="477774" y="576580"/>
                  </a:lnTo>
                  <a:lnTo>
                    <a:pt x="465582" y="571500"/>
                  </a:lnTo>
                  <a:lnTo>
                    <a:pt x="480695" y="571500"/>
                  </a:lnTo>
                  <a:lnTo>
                    <a:pt x="480060" y="570230"/>
                  </a:lnTo>
                  <a:lnTo>
                    <a:pt x="479298" y="566420"/>
                  </a:lnTo>
                  <a:lnTo>
                    <a:pt x="482346" y="566420"/>
                  </a:lnTo>
                  <a:lnTo>
                    <a:pt x="477012" y="563880"/>
                  </a:lnTo>
                  <a:lnTo>
                    <a:pt x="472440" y="561340"/>
                  </a:lnTo>
                  <a:lnTo>
                    <a:pt x="465582" y="561340"/>
                  </a:lnTo>
                  <a:lnTo>
                    <a:pt x="471678" y="558800"/>
                  </a:lnTo>
                  <a:lnTo>
                    <a:pt x="487680" y="558800"/>
                  </a:lnTo>
                  <a:lnTo>
                    <a:pt x="486918" y="556260"/>
                  </a:lnTo>
                  <a:lnTo>
                    <a:pt x="486918" y="552450"/>
                  </a:lnTo>
                  <a:lnTo>
                    <a:pt x="483870" y="549910"/>
                  </a:lnTo>
                  <a:lnTo>
                    <a:pt x="480822" y="548640"/>
                  </a:lnTo>
                  <a:lnTo>
                    <a:pt x="477012" y="547370"/>
                  </a:lnTo>
                  <a:lnTo>
                    <a:pt x="467868" y="544830"/>
                  </a:lnTo>
                  <a:lnTo>
                    <a:pt x="473202" y="542290"/>
                  </a:lnTo>
                  <a:lnTo>
                    <a:pt x="475869" y="541020"/>
                  </a:lnTo>
                  <a:lnTo>
                    <a:pt x="479044" y="539750"/>
                  </a:lnTo>
                  <a:lnTo>
                    <a:pt x="482346" y="539750"/>
                  </a:lnTo>
                  <a:lnTo>
                    <a:pt x="483489" y="541020"/>
                  </a:lnTo>
                  <a:lnTo>
                    <a:pt x="482854" y="542290"/>
                  </a:lnTo>
                  <a:lnTo>
                    <a:pt x="485394" y="542290"/>
                  </a:lnTo>
                  <a:lnTo>
                    <a:pt x="488950" y="539750"/>
                  </a:lnTo>
                  <a:lnTo>
                    <a:pt x="490728" y="538480"/>
                  </a:lnTo>
                  <a:lnTo>
                    <a:pt x="494538" y="538480"/>
                  </a:lnTo>
                  <a:lnTo>
                    <a:pt x="492252" y="537210"/>
                  </a:lnTo>
                  <a:lnTo>
                    <a:pt x="490728" y="534670"/>
                  </a:lnTo>
                  <a:lnTo>
                    <a:pt x="486918" y="532130"/>
                  </a:lnTo>
                  <a:lnTo>
                    <a:pt x="487680" y="530860"/>
                  </a:lnTo>
                  <a:lnTo>
                    <a:pt x="489204" y="529590"/>
                  </a:lnTo>
                  <a:lnTo>
                    <a:pt x="494538" y="528320"/>
                  </a:lnTo>
                  <a:lnTo>
                    <a:pt x="494538" y="525780"/>
                  </a:lnTo>
                  <a:lnTo>
                    <a:pt x="495173" y="525780"/>
                  </a:lnTo>
                  <a:lnTo>
                    <a:pt x="496570" y="527050"/>
                  </a:lnTo>
                  <a:lnTo>
                    <a:pt x="503936" y="527050"/>
                  </a:lnTo>
                  <a:lnTo>
                    <a:pt x="509016" y="528320"/>
                  </a:lnTo>
                  <a:lnTo>
                    <a:pt x="514096" y="528320"/>
                  </a:lnTo>
                  <a:lnTo>
                    <a:pt x="515366" y="527050"/>
                  </a:lnTo>
                  <a:lnTo>
                    <a:pt x="515112" y="525780"/>
                  </a:lnTo>
                  <a:lnTo>
                    <a:pt x="514858" y="524510"/>
                  </a:lnTo>
                  <a:lnTo>
                    <a:pt x="514350" y="521970"/>
                  </a:lnTo>
                  <a:lnTo>
                    <a:pt x="511175" y="520700"/>
                  </a:lnTo>
                  <a:lnTo>
                    <a:pt x="514350" y="519430"/>
                  </a:lnTo>
                  <a:lnTo>
                    <a:pt x="516636" y="516890"/>
                  </a:lnTo>
                  <a:lnTo>
                    <a:pt x="518033" y="514350"/>
                  </a:lnTo>
                  <a:lnTo>
                    <a:pt x="519557" y="511810"/>
                  </a:lnTo>
                  <a:lnTo>
                    <a:pt x="520446" y="510540"/>
                  </a:lnTo>
                  <a:lnTo>
                    <a:pt x="523494" y="509270"/>
                  </a:lnTo>
                  <a:lnTo>
                    <a:pt x="528955" y="509270"/>
                  </a:lnTo>
                  <a:lnTo>
                    <a:pt x="527939" y="510540"/>
                  </a:lnTo>
                  <a:lnTo>
                    <a:pt x="525653" y="513080"/>
                  </a:lnTo>
                  <a:lnTo>
                    <a:pt x="524129" y="515620"/>
                  </a:lnTo>
                  <a:lnTo>
                    <a:pt x="523367" y="519430"/>
                  </a:lnTo>
                  <a:lnTo>
                    <a:pt x="522097" y="521970"/>
                  </a:lnTo>
                  <a:lnTo>
                    <a:pt x="518668" y="527050"/>
                  </a:lnTo>
                  <a:lnTo>
                    <a:pt x="520573" y="525780"/>
                  </a:lnTo>
                  <a:lnTo>
                    <a:pt x="521081" y="525780"/>
                  </a:lnTo>
                  <a:lnTo>
                    <a:pt x="524129" y="524510"/>
                  </a:lnTo>
                  <a:lnTo>
                    <a:pt x="526415" y="524510"/>
                  </a:lnTo>
                  <a:lnTo>
                    <a:pt x="529463" y="523240"/>
                  </a:lnTo>
                  <a:lnTo>
                    <a:pt x="532511" y="520700"/>
                  </a:lnTo>
                  <a:lnTo>
                    <a:pt x="535940" y="520700"/>
                  </a:lnTo>
                  <a:lnTo>
                    <a:pt x="538734" y="523240"/>
                  </a:lnTo>
                  <a:lnTo>
                    <a:pt x="540131" y="523240"/>
                  </a:lnTo>
                  <a:lnTo>
                    <a:pt x="540893" y="520700"/>
                  </a:lnTo>
                  <a:lnTo>
                    <a:pt x="540258" y="516890"/>
                  </a:lnTo>
                  <a:lnTo>
                    <a:pt x="542290" y="516890"/>
                  </a:lnTo>
                  <a:lnTo>
                    <a:pt x="543560" y="518160"/>
                  </a:lnTo>
                  <a:lnTo>
                    <a:pt x="545211" y="519430"/>
                  </a:lnTo>
                  <a:lnTo>
                    <a:pt x="548513" y="519430"/>
                  </a:lnTo>
                  <a:lnTo>
                    <a:pt x="550799" y="518160"/>
                  </a:lnTo>
                  <a:lnTo>
                    <a:pt x="551307" y="516890"/>
                  </a:lnTo>
                  <a:lnTo>
                    <a:pt x="553847" y="510540"/>
                  </a:lnTo>
                  <a:lnTo>
                    <a:pt x="561467" y="510540"/>
                  </a:lnTo>
                  <a:lnTo>
                    <a:pt x="565277" y="509270"/>
                  </a:lnTo>
                  <a:lnTo>
                    <a:pt x="568325" y="506730"/>
                  </a:lnTo>
                  <a:lnTo>
                    <a:pt x="571373" y="501650"/>
                  </a:lnTo>
                  <a:lnTo>
                    <a:pt x="575945" y="496570"/>
                  </a:lnTo>
                  <a:lnTo>
                    <a:pt x="578993" y="494030"/>
                  </a:lnTo>
                  <a:lnTo>
                    <a:pt x="580517" y="492760"/>
                  </a:lnTo>
                  <a:lnTo>
                    <a:pt x="583565" y="488950"/>
                  </a:lnTo>
                  <a:lnTo>
                    <a:pt x="584530" y="487680"/>
                  </a:lnTo>
                  <a:lnTo>
                    <a:pt x="586486" y="485140"/>
                  </a:lnTo>
                  <a:lnTo>
                    <a:pt x="589534" y="480060"/>
                  </a:lnTo>
                  <a:lnTo>
                    <a:pt x="591058" y="478790"/>
                  </a:lnTo>
                  <a:lnTo>
                    <a:pt x="606298" y="476250"/>
                  </a:lnTo>
                  <a:lnTo>
                    <a:pt x="605536" y="473710"/>
                  </a:lnTo>
                  <a:lnTo>
                    <a:pt x="604774" y="471170"/>
                  </a:lnTo>
                  <a:lnTo>
                    <a:pt x="604139" y="466090"/>
                  </a:lnTo>
                  <a:lnTo>
                    <a:pt x="602132" y="462280"/>
                  </a:lnTo>
                  <a:lnTo>
                    <a:pt x="601472" y="461010"/>
                  </a:lnTo>
                  <a:lnTo>
                    <a:pt x="600138" y="458470"/>
                  </a:lnTo>
                  <a:lnTo>
                    <a:pt x="598805" y="455930"/>
                  </a:lnTo>
                  <a:lnTo>
                    <a:pt x="601853" y="455930"/>
                  </a:lnTo>
                  <a:lnTo>
                    <a:pt x="604774" y="457200"/>
                  </a:lnTo>
                  <a:lnTo>
                    <a:pt x="613156" y="466090"/>
                  </a:lnTo>
                  <a:lnTo>
                    <a:pt x="619252" y="467360"/>
                  </a:lnTo>
                  <a:lnTo>
                    <a:pt x="624586" y="467360"/>
                  </a:lnTo>
                  <a:lnTo>
                    <a:pt x="628396" y="466090"/>
                  </a:lnTo>
                  <a:lnTo>
                    <a:pt x="628523" y="463550"/>
                  </a:lnTo>
                  <a:lnTo>
                    <a:pt x="629285" y="463550"/>
                  </a:lnTo>
                  <a:lnTo>
                    <a:pt x="630555" y="464820"/>
                  </a:lnTo>
                  <a:lnTo>
                    <a:pt x="639318" y="464820"/>
                  </a:lnTo>
                  <a:lnTo>
                    <a:pt x="638302" y="463550"/>
                  </a:lnTo>
                  <a:lnTo>
                    <a:pt x="636778" y="462280"/>
                  </a:lnTo>
                  <a:lnTo>
                    <a:pt x="634492" y="459740"/>
                  </a:lnTo>
                  <a:lnTo>
                    <a:pt x="643636" y="459740"/>
                  </a:lnTo>
                  <a:lnTo>
                    <a:pt x="644779" y="461010"/>
                  </a:lnTo>
                  <a:lnTo>
                    <a:pt x="651002" y="461010"/>
                  </a:lnTo>
                  <a:lnTo>
                    <a:pt x="654685" y="459740"/>
                  </a:lnTo>
                  <a:lnTo>
                    <a:pt x="657987" y="459740"/>
                  </a:lnTo>
                  <a:lnTo>
                    <a:pt x="665797" y="458470"/>
                  </a:lnTo>
                  <a:lnTo>
                    <a:pt x="673214" y="455930"/>
                  </a:lnTo>
                  <a:lnTo>
                    <a:pt x="680453" y="454660"/>
                  </a:lnTo>
                  <a:lnTo>
                    <a:pt x="687705" y="452120"/>
                  </a:lnTo>
                  <a:lnTo>
                    <a:pt x="695655" y="448310"/>
                  </a:lnTo>
                  <a:lnTo>
                    <a:pt x="706183" y="441960"/>
                  </a:lnTo>
                  <a:lnTo>
                    <a:pt x="708736" y="440690"/>
                  </a:lnTo>
                  <a:lnTo>
                    <a:pt x="716419" y="436880"/>
                  </a:lnTo>
                  <a:lnTo>
                    <a:pt x="723519" y="431800"/>
                  </a:lnTo>
                  <a:lnTo>
                    <a:pt x="731012" y="427990"/>
                  </a:lnTo>
                  <a:lnTo>
                    <a:pt x="741260" y="422910"/>
                  </a:lnTo>
                  <a:lnTo>
                    <a:pt x="749655" y="419100"/>
                  </a:lnTo>
                  <a:lnTo>
                    <a:pt x="751586" y="417830"/>
                  </a:lnTo>
                  <a:lnTo>
                    <a:pt x="743204" y="417830"/>
                  </a:lnTo>
                  <a:lnTo>
                    <a:pt x="726567" y="415290"/>
                  </a:lnTo>
                  <a:lnTo>
                    <a:pt x="720471" y="412750"/>
                  </a:lnTo>
                  <a:lnTo>
                    <a:pt x="706755" y="410210"/>
                  </a:lnTo>
                  <a:lnTo>
                    <a:pt x="701802" y="410210"/>
                  </a:lnTo>
                  <a:lnTo>
                    <a:pt x="692658" y="415290"/>
                  </a:lnTo>
                  <a:lnTo>
                    <a:pt x="689991" y="415290"/>
                  </a:lnTo>
                  <a:lnTo>
                    <a:pt x="687705" y="412750"/>
                  </a:lnTo>
                  <a:lnTo>
                    <a:pt x="684657" y="412750"/>
                  </a:lnTo>
                  <a:lnTo>
                    <a:pt x="683260" y="414020"/>
                  </a:lnTo>
                  <a:lnTo>
                    <a:pt x="678307" y="419100"/>
                  </a:lnTo>
                  <a:lnTo>
                    <a:pt x="674751" y="419100"/>
                  </a:lnTo>
                  <a:lnTo>
                    <a:pt x="671753" y="417830"/>
                  </a:lnTo>
                  <a:lnTo>
                    <a:pt x="668782" y="416560"/>
                  </a:lnTo>
                  <a:lnTo>
                    <a:pt x="674751" y="414020"/>
                  </a:lnTo>
                  <a:lnTo>
                    <a:pt x="680085" y="411480"/>
                  </a:lnTo>
                  <a:lnTo>
                    <a:pt x="686549" y="410210"/>
                  </a:lnTo>
                  <a:lnTo>
                    <a:pt x="693039" y="408940"/>
                  </a:lnTo>
                  <a:lnTo>
                    <a:pt x="659638" y="408940"/>
                  </a:lnTo>
                  <a:lnTo>
                    <a:pt x="655701" y="406400"/>
                  </a:lnTo>
                  <a:lnTo>
                    <a:pt x="655066" y="406400"/>
                  </a:lnTo>
                  <a:lnTo>
                    <a:pt x="658876" y="402590"/>
                  </a:lnTo>
                  <a:lnTo>
                    <a:pt x="662559" y="401320"/>
                  </a:lnTo>
                  <a:lnTo>
                    <a:pt x="665734" y="398780"/>
                  </a:lnTo>
                  <a:lnTo>
                    <a:pt x="667131" y="396240"/>
                  </a:lnTo>
                  <a:lnTo>
                    <a:pt x="667512" y="394970"/>
                  </a:lnTo>
                  <a:lnTo>
                    <a:pt x="667893" y="393700"/>
                  </a:lnTo>
                  <a:lnTo>
                    <a:pt x="668528" y="392430"/>
                  </a:lnTo>
                  <a:lnTo>
                    <a:pt x="675894" y="392430"/>
                  </a:lnTo>
                  <a:lnTo>
                    <a:pt x="676402" y="393700"/>
                  </a:lnTo>
                  <a:lnTo>
                    <a:pt x="683133" y="393700"/>
                  </a:lnTo>
                  <a:lnTo>
                    <a:pt x="690575" y="392430"/>
                  </a:lnTo>
                  <a:lnTo>
                    <a:pt x="699325" y="389890"/>
                  </a:lnTo>
                  <a:lnTo>
                    <a:pt x="706056" y="387350"/>
                  </a:lnTo>
                  <a:lnTo>
                    <a:pt x="707517" y="386080"/>
                  </a:lnTo>
                  <a:lnTo>
                    <a:pt x="704469" y="384810"/>
                  </a:lnTo>
                  <a:lnTo>
                    <a:pt x="697611" y="381000"/>
                  </a:lnTo>
                  <a:lnTo>
                    <a:pt x="693801" y="379730"/>
                  </a:lnTo>
                  <a:lnTo>
                    <a:pt x="692277" y="378460"/>
                  </a:lnTo>
                  <a:lnTo>
                    <a:pt x="694944" y="378460"/>
                  </a:lnTo>
                  <a:lnTo>
                    <a:pt x="698754" y="379730"/>
                  </a:lnTo>
                  <a:lnTo>
                    <a:pt x="703707" y="381000"/>
                  </a:lnTo>
                  <a:lnTo>
                    <a:pt x="710565" y="383540"/>
                  </a:lnTo>
                  <a:lnTo>
                    <a:pt x="716661" y="386080"/>
                  </a:lnTo>
                  <a:lnTo>
                    <a:pt x="722757" y="389890"/>
                  </a:lnTo>
                  <a:lnTo>
                    <a:pt x="724281" y="392430"/>
                  </a:lnTo>
                  <a:lnTo>
                    <a:pt x="718185" y="398780"/>
                  </a:lnTo>
                  <a:lnTo>
                    <a:pt x="728853" y="402590"/>
                  </a:lnTo>
                  <a:lnTo>
                    <a:pt x="731901" y="405130"/>
                  </a:lnTo>
                  <a:lnTo>
                    <a:pt x="742696" y="405130"/>
                  </a:lnTo>
                  <a:lnTo>
                    <a:pt x="746379" y="402590"/>
                  </a:lnTo>
                  <a:lnTo>
                    <a:pt x="746379" y="400050"/>
                  </a:lnTo>
                  <a:lnTo>
                    <a:pt x="746760" y="400050"/>
                  </a:lnTo>
                  <a:lnTo>
                    <a:pt x="748284" y="406400"/>
                  </a:lnTo>
                  <a:lnTo>
                    <a:pt x="752348" y="406400"/>
                  </a:lnTo>
                  <a:lnTo>
                    <a:pt x="757682" y="401320"/>
                  </a:lnTo>
                  <a:lnTo>
                    <a:pt x="758139" y="400050"/>
                  </a:lnTo>
                  <a:lnTo>
                    <a:pt x="759968" y="394970"/>
                  </a:lnTo>
                  <a:lnTo>
                    <a:pt x="759206" y="389890"/>
                  </a:lnTo>
                  <a:lnTo>
                    <a:pt x="757809" y="383540"/>
                  </a:lnTo>
                  <a:lnTo>
                    <a:pt x="757351" y="379730"/>
                  </a:lnTo>
                  <a:lnTo>
                    <a:pt x="757047" y="377190"/>
                  </a:lnTo>
                  <a:lnTo>
                    <a:pt x="755396" y="377190"/>
                  </a:lnTo>
                  <a:lnTo>
                    <a:pt x="754253" y="378460"/>
                  </a:lnTo>
                  <a:lnTo>
                    <a:pt x="751459" y="379730"/>
                  </a:lnTo>
                  <a:lnTo>
                    <a:pt x="749300" y="379730"/>
                  </a:lnTo>
                  <a:lnTo>
                    <a:pt x="749300" y="378460"/>
                  </a:lnTo>
                  <a:lnTo>
                    <a:pt x="749300" y="377190"/>
                  </a:lnTo>
                  <a:lnTo>
                    <a:pt x="751586" y="377190"/>
                  </a:lnTo>
                  <a:lnTo>
                    <a:pt x="745871" y="373380"/>
                  </a:lnTo>
                  <a:lnTo>
                    <a:pt x="740156" y="369570"/>
                  </a:lnTo>
                  <a:lnTo>
                    <a:pt x="736104" y="367030"/>
                  </a:lnTo>
                  <a:lnTo>
                    <a:pt x="732066" y="364490"/>
                  </a:lnTo>
                  <a:lnTo>
                    <a:pt x="725779" y="360680"/>
                  </a:lnTo>
                  <a:lnTo>
                    <a:pt x="723671" y="359410"/>
                  </a:lnTo>
                  <a:lnTo>
                    <a:pt x="715137" y="355600"/>
                  </a:lnTo>
                  <a:lnTo>
                    <a:pt x="711327" y="355600"/>
                  </a:lnTo>
                  <a:lnTo>
                    <a:pt x="706628" y="359410"/>
                  </a:lnTo>
                  <a:lnTo>
                    <a:pt x="705231" y="360680"/>
                  </a:lnTo>
                  <a:lnTo>
                    <a:pt x="704215" y="360680"/>
                  </a:lnTo>
                  <a:lnTo>
                    <a:pt x="705866" y="356870"/>
                  </a:lnTo>
                  <a:lnTo>
                    <a:pt x="704469" y="356870"/>
                  </a:lnTo>
                  <a:lnTo>
                    <a:pt x="702183" y="355600"/>
                  </a:lnTo>
                  <a:lnTo>
                    <a:pt x="697611" y="354330"/>
                  </a:lnTo>
                  <a:lnTo>
                    <a:pt x="711708" y="354330"/>
                  </a:lnTo>
                  <a:lnTo>
                    <a:pt x="712089" y="351790"/>
                  </a:lnTo>
                  <a:lnTo>
                    <a:pt x="712089" y="349250"/>
                  </a:lnTo>
                  <a:lnTo>
                    <a:pt x="714375" y="347980"/>
                  </a:lnTo>
                  <a:lnTo>
                    <a:pt x="710692" y="344170"/>
                  </a:lnTo>
                  <a:lnTo>
                    <a:pt x="708025" y="342900"/>
                  </a:lnTo>
                  <a:lnTo>
                    <a:pt x="703834" y="342900"/>
                  </a:lnTo>
                  <a:lnTo>
                    <a:pt x="702310" y="344170"/>
                  </a:lnTo>
                  <a:lnTo>
                    <a:pt x="701421" y="345440"/>
                  </a:lnTo>
                  <a:lnTo>
                    <a:pt x="699389" y="346710"/>
                  </a:lnTo>
                  <a:lnTo>
                    <a:pt x="695579" y="349250"/>
                  </a:lnTo>
                  <a:lnTo>
                    <a:pt x="692277" y="349250"/>
                  </a:lnTo>
                  <a:lnTo>
                    <a:pt x="690118" y="347980"/>
                  </a:lnTo>
                  <a:lnTo>
                    <a:pt x="688086" y="344170"/>
                  </a:lnTo>
                  <a:lnTo>
                    <a:pt x="677418" y="344170"/>
                  </a:lnTo>
                  <a:lnTo>
                    <a:pt x="675386" y="342900"/>
                  </a:lnTo>
                  <a:lnTo>
                    <a:pt x="679831" y="342900"/>
                  </a:lnTo>
                  <a:lnTo>
                    <a:pt x="683387" y="341630"/>
                  </a:lnTo>
                  <a:lnTo>
                    <a:pt x="688848" y="341630"/>
                  </a:lnTo>
                  <a:lnTo>
                    <a:pt x="691134" y="345440"/>
                  </a:lnTo>
                  <a:lnTo>
                    <a:pt x="694055" y="345440"/>
                  </a:lnTo>
                  <a:lnTo>
                    <a:pt x="694690" y="344170"/>
                  </a:lnTo>
                  <a:lnTo>
                    <a:pt x="698373" y="342900"/>
                  </a:lnTo>
                  <a:lnTo>
                    <a:pt x="704088" y="341630"/>
                  </a:lnTo>
                  <a:lnTo>
                    <a:pt x="709803" y="340360"/>
                  </a:lnTo>
                  <a:lnTo>
                    <a:pt x="711327" y="340360"/>
                  </a:lnTo>
                  <a:lnTo>
                    <a:pt x="703707" y="334010"/>
                  </a:lnTo>
                  <a:lnTo>
                    <a:pt x="689991" y="334010"/>
                  </a:lnTo>
                  <a:lnTo>
                    <a:pt x="683133" y="335280"/>
                  </a:lnTo>
                  <a:lnTo>
                    <a:pt x="675640" y="336550"/>
                  </a:lnTo>
                  <a:lnTo>
                    <a:pt x="678561" y="334010"/>
                  </a:lnTo>
                  <a:lnTo>
                    <a:pt x="683133" y="331470"/>
                  </a:lnTo>
                  <a:lnTo>
                    <a:pt x="688467" y="331470"/>
                  </a:lnTo>
                  <a:lnTo>
                    <a:pt x="689559" y="330200"/>
                  </a:lnTo>
                  <a:lnTo>
                    <a:pt x="679462" y="327660"/>
                  </a:lnTo>
                  <a:lnTo>
                    <a:pt x="676275" y="325120"/>
                  </a:lnTo>
                  <a:lnTo>
                    <a:pt x="691515" y="328930"/>
                  </a:lnTo>
                  <a:lnTo>
                    <a:pt x="699135" y="330200"/>
                  </a:lnTo>
                  <a:lnTo>
                    <a:pt x="703707" y="327660"/>
                  </a:lnTo>
                  <a:lnTo>
                    <a:pt x="706755" y="326390"/>
                  </a:lnTo>
                  <a:lnTo>
                    <a:pt x="712851" y="326390"/>
                  </a:lnTo>
                  <a:lnTo>
                    <a:pt x="712470" y="325120"/>
                  </a:lnTo>
                  <a:lnTo>
                    <a:pt x="712089" y="323850"/>
                  </a:lnTo>
                  <a:lnTo>
                    <a:pt x="711327" y="322580"/>
                  </a:lnTo>
                  <a:lnTo>
                    <a:pt x="702437" y="313690"/>
                  </a:lnTo>
                  <a:lnTo>
                    <a:pt x="702945" y="313690"/>
                  </a:lnTo>
                  <a:lnTo>
                    <a:pt x="705104" y="314960"/>
                  </a:lnTo>
                  <a:lnTo>
                    <a:pt x="716407" y="321310"/>
                  </a:lnTo>
                  <a:lnTo>
                    <a:pt x="721233" y="321310"/>
                  </a:lnTo>
                  <a:lnTo>
                    <a:pt x="720471" y="316230"/>
                  </a:lnTo>
                  <a:lnTo>
                    <a:pt x="725043" y="316230"/>
                  </a:lnTo>
                  <a:lnTo>
                    <a:pt x="733425" y="317500"/>
                  </a:lnTo>
                  <a:lnTo>
                    <a:pt x="740918" y="320040"/>
                  </a:lnTo>
                  <a:lnTo>
                    <a:pt x="749300" y="322580"/>
                  </a:lnTo>
                  <a:lnTo>
                    <a:pt x="746379" y="322580"/>
                  </a:lnTo>
                  <a:lnTo>
                    <a:pt x="733552" y="318770"/>
                  </a:lnTo>
                  <a:lnTo>
                    <a:pt x="727075" y="318770"/>
                  </a:lnTo>
                  <a:lnTo>
                    <a:pt x="727329" y="320040"/>
                  </a:lnTo>
                  <a:lnTo>
                    <a:pt x="731901" y="323850"/>
                  </a:lnTo>
                  <a:lnTo>
                    <a:pt x="737235" y="327660"/>
                  </a:lnTo>
                  <a:lnTo>
                    <a:pt x="744093" y="328930"/>
                  </a:lnTo>
                  <a:lnTo>
                    <a:pt x="751586" y="328930"/>
                  </a:lnTo>
                  <a:lnTo>
                    <a:pt x="758444" y="327660"/>
                  </a:lnTo>
                  <a:lnTo>
                    <a:pt x="765302" y="325120"/>
                  </a:lnTo>
                  <a:lnTo>
                    <a:pt x="768858" y="325120"/>
                  </a:lnTo>
                  <a:lnTo>
                    <a:pt x="771144" y="326390"/>
                  </a:lnTo>
                  <a:lnTo>
                    <a:pt x="774700" y="326390"/>
                  </a:lnTo>
                  <a:lnTo>
                    <a:pt x="776097" y="325120"/>
                  </a:lnTo>
                  <a:lnTo>
                    <a:pt x="776732" y="323850"/>
                  </a:lnTo>
                  <a:lnTo>
                    <a:pt x="777113" y="322580"/>
                  </a:lnTo>
                  <a:lnTo>
                    <a:pt x="777494" y="321310"/>
                  </a:lnTo>
                  <a:lnTo>
                    <a:pt x="783590" y="317500"/>
                  </a:lnTo>
                  <a:lnTo>
                    <a:pt x="777494" y="314960"/>
                  </a:lnTo>
                  <a:lnTo>
                    <a:pt x="772033" y="312420"/>
                  </a:lnTo>
                  <a:lnTo>
                    <a:pt x="763270" y="308610"/>
                  </a:lnTo>
                  <a:lnTo>
                    <a:pt x="758444" y="308610"/>
                  </a:lnTo>
                  <a:lnTo>
                    <a:pt x="758444" y="311150"/>
                  </a:lnTo>
                  <a:lnTo>
                    <a:pt x="760095" y="317500"/>
                  </a:lnTo>
                  <a:lnTo>
                    <a:pt x="758444" y="317500"/>
                  </a:lnTo>
                  <a:lnTo>
                    <a:pt x="757415" y="316230"/>
                  </a:lnTo>
                  <a:lnTo>
                    <a:pt x="755396" y="313690"/>
                  </a:lnTo>
                  <a:lnTo>
                    <a:pt x="753872" y="308610"/>
                  </a:lnTo>
                  <a:lnTo>
                    <a:pt x="746379" y="308610"/>
                  </a:lnTo>
                  <a:lnTo>
                    <a:pt x="755396" y="307340"/>
                  </a:lnTo>
                  <a:lnTo>
                    <a:pt x="749300" y="299720"/>
                  </a:lnTo>
                  <a:lnTo>
                    <a:pt x="756158" y="302260"/>
                  </a:lnTo>
                  <a:lnTo>
                    <a:pt x="756158" y="299720"/>
                  </a:lnTo>
                  <a:lnTo>
                    <a:pt x="756158" y="294640"/>
                  </a:lnTo>
                  <a:lnTo>
                    <a:pt x="756539" y="292100"/>
                  </a:lnTo>
                  <a:lnTo>
                    <a:pt x="757555" y="292100"/>
                  </a:lnTo>
                  <a:lnTo>
                    <a:pt x="758317" y="299720"/>
                  </a:lnTo>
                  <a:lnTo>
                    <a:pt x="758444" y="306070"/>
                  </a:lnTo>
                  <a:lnTo>
                    <a:pt x="759206" y="307340"/>
                  </a:lnTo>
                  <a:lnTo>
                    <a:pt x="773811" y="307340"/>
                  </a:lnTo>
                  <a:lnTo>
                    <a:pt x="780034" y="304800"/>
                  </a:lnTo>
                  <a:lnTo>
                    <a:pt x="790448" y="304800"/>
                  </a:lnTo>
                  <a:lnTo>
                    <a:pt x="794258" y="302260"/>
                  </a:lnTo>
                  <a:lnTo>
                    <a:pt x="798830" y="297180"/>
                  </a:lnTo>
                  <a:lnTo>
                    <a:pt x="797306" y="294640"/>
                  </a:lnTo>
                  <a:lnTo>
                    <a:pt x="794258" y="293370"/>
                  </a:lnTo>
                  <a:lnTo>
                    <a:pt x="787400" y="293370"/>
                  </a:lnTo>
                  <a:lnTo>
                    <a:pt x="782828" y="292100"/>
                  </a:lnTo>
                  <a:lnTo>
                    <a:pt x="788924" y="289560"/>
                  </a:lnTo>
                  <a:lnTo>
                    <a:pt x="787400" y="287020"/>
                  </a:lnTo>
                  <a:lnTo>
                    <a:pt x="786765" y="284480"/>
                  </a:lnTo>
                  <a:lnTo>
                    <a:pt x="785558" y="281940"/>
                  </a:lnTo>
                  <a:lnTo>
                    <a:pt x="784948" y="280670"/>
                  </a:lnTo>
                  <a:lnTo>
                    <a:pt x="784352" y="279400"/>
                  </a:lnTo>
                  <a:lnTo>
                    <a:pt x="780542" y="279400"/>
                  </a:lnTo>
                  <a:lnTo>
                    <a:pt x="779653" y="280670"/>
                  </a:lnTo>
                  <a:lnTo>
                    <a:pt x="775208" y="280670"/>
                  </a:lnTo>
                  <a:lnTo>
                    <a:pt x="772541" y="279400"/>
                  </a:lnTo>
                  <a:lnTo>
                    <a:pt x="769874" y="279400"/>
                  </a:lnTo>
                  <a:lnTo>
                    <a:pt x="768858" y="280670"/>
                  </a:lnTo>
                  <a:lnTo>
                    <a:pt x="765302" y="281940"/>
                  </a:lnTo>
                  <a:lnTo>
                    <a:pt x="759587" y="281940"/>
                  </a:lnTo>
                  <a:lnTo>
                    <a:pt x="758444" y="280670"/>
                  </a:lnTo>
                  <a:lnTo>
                    <a:pt x="756793" y="279400"/>
                  </a:lnTo>
                  <a:lnTo>
                    <a:pt x="757301" y="279400"/>
                  </a:lnTo>
                  <a:lnTo>
                    <a:pt x="758952" y="280670"/>
                  </a:lnTo>
                  <a:lnTo>
                    <a:pt x="762254" y="280670"/>
                  </a:lnTo>
                  <a:lnTo>
                    <a:pt x="766826" y="279400"/>
                  </a:lnTo>
                  <a:lnTo>
                    <a:pt x="769874" y="278130"/>
                  </a:lnTo>
                  <a:lnTo>
                    <a:pt x="772922" y="275590"/>
                  </a:lnTo>
                  <a:lnTo>
                    <a:pt x="774573" y="274320"/>
                  </a:lnTo>
                  <a:lnTo>
                    <a:pt x="777621" y="271780"/>
                  </a:lnTo>
                  <a:lnTo>
                    <a:pt x="782066" y="271780"/>
                  </a:lnTo>
                  <a:lnTo>
                    <a:pt x="782828" y="273050"/>
                  </a:lnTo>
                  <a:lnTo>
                    <a:pt x="784987" y="275590"/>
                  </a:lnTo>
                  <a:lnTo>
                    <a:pt x="786511" y="276860"/>
                  </a:lnTo>
                  <a:lnTo>
                    <a:pt x="790448" y="276860"/>
                  </a:lnTo>
                  <a:lnTo>
                    <a:pt x="793496" y="274320"/>
                  </a:lnTo>
                  <a:lnTo>
                    <a:pt x="793496" y="271780"/>
                  </a:lnTo>
                  <a:lnTo>
                    <a:pt x="794258" y="269240"/>
                  </a:lnTo>
                  <a:lnTo>
                    <a:pt x="795020" y="265430"/>
                  </a:lnTo>
                  <a:lnTo>
                    <a:pt x="794385" y="265430"/>
                  </a:lnTo>
                  <a:lnTo>
                    <a:pt x="794423" y="264706"/>
                  </a:lnTo>
                  <a:lnTo>
                    <a:pt x="791972" y="261620"/>
                  </a:lnTo>
                  <a:lnTo>
                    <a:pt x="787400" y="259080"/>
                  </a:lnTo>
                  <a:lnTo>
                    <a:pt x="784225" y="256540"/>
                  </a:lnTo>
                  <a:lnTo>
                    <a:pt x="790448" y="256540"/>
                  </a:lnTo>
                  <a:lnTo>
                    <a:pt x="791972" y="259080"/>
                  </a:lnTo>
                  <a:lnTo>
                    <a:pt x="794639" y="261620"/>
                  </a:lnTo>
                  <a:lnTo>
                    <a:pt x="794461" y="264160"/>
                  </a:lnTo>
                  <a:lnTo>
                    <a:pt x="794423" y="264706"/>
                  </a:lnTo>
                  <a:lnTo>
                    <a:pt x="795020" y="265430"/>
                  </a:lnTo>
                  <a:lnTo>
                    <a:pt x="796544" y="265430"/>
                  </a:lnTo>
                  <a:lnTo>
                    <a:pt x="801878" y="261620"/>
                  </a:lnTo>
                  <a:lnTo>
                    <a:pt x="798830" y="257810"/>
                  </a:lnTo>
                  <a:lnTo>
                    <a:pt x="797547" y="256540"/>
                  </a:lnTo>
                  <a:lnTo>
                    <a:pt x="795020" y="254000"/>
                  </a:lnTo>
                  <a:lnTo>
                    <a:pt x="791972" y="251460"/>
                  </a:lnTo>
                  <a:lnTo>
                    <a:pt x="788924" y="247650"/>
                  </a:lnTo>
                  <a:lnTo>
                    <a:pt x="787273" y="245110"/>
                  </a:lnTo>
                  <a:lnTo>
                    <a:pt x="766064" y="245110"/>
                  </a:lnTo>
                  <a:lnTo>
                    <a:pt x="764527" y="243840"/>
                  </a:lnTo>
                  <a:lnTo>
                    <a:pt x="763016" y="242570"/>
                  </a:lnTo>
                  <a:lnTo>
                    <a:pt x="759968" y="237490"/>
                  </a:lnTo>
                  <a:lnTo>
                    <a:pt x="759968" y="234950"/>
                  </a:lnTo>
                  <a:lnTo>
                    <a:pt x="748030" y="234950"/>
                  </a:lnTo>
                  <a:lnTo>
                    <a:pt x="746125" y="233680"/>
                  </a:lnTo>
                  <a:lnTo>
                    <a:pt x="747014" y="231140"/>
                  </a:lnTo>
                  <a:lnTo>
                    <a:pt x="748792" y="229870"/>
                  </a:lnTo>
                  <a:lnTo>
                    <a:pt x="750316" y="226060"/>
                  </a:lnTo>
                  <a:lnTo>
                    <a:pt x="754380" y="226060"/>
                  </a:lnTo>
                  <a:lnTo>
                    <a:pt x="755396" y="227330"/>
                  </a:lnTo>
                  <a:lnTo>
                    <a:pt x="757682" y="231140"/>
                  </a:lnTo>
                  <a:lnTo>
                    <a:pt x="759714" y="232410"/>
                  </a:lnTo>
                  <a:lnTo>
                    <a:pt x="763397" y="232410"/>
                  </a:lnTo>
                  <a:lnTo>
                    <a:pt x="764921" y="231140"/>
                  </a:lnTo>
                  <a:lnTo>
                    <a:pt x="766826" y="229870"/>
                  </a:lnTo>
                  <a:lnTo>
                    <a:pt x="771271" y="226060"/>
                  </a:lnTo>
                  <a:lnTo>
                    <a:pt x="775208" y="222250"/>
                  </a:lnTo>
                  <a:lnTo>
                    <a:pt x="783082" y="223520"/>
                  </a:lnTo>
                  <a:lnTo>
                    <a:pt x="784352" y="223520"/>
                  </a:lnTo>
                  <a:lnTo>
                    <a:pt x="791083" y="224790"/>
                  </a:lnTo>
                  <a:lnTo>
                    <a:pt x="800227" y="228600"/>
                  </a:lnTo>
                  <a:lnTo>
                    <a:pt x="807974" y="228600"/>
                  </a:lnTo>
                  <a:lnTo>
                    <a:pt x="808736" y="227330"/>
                  </a:lnTo>
                  <a:lnTo>
                    <a:pt x="813181" y="224790"/>
                  </a:lnTo>
                  <a:lnTo>
                    <a:pt x="813447" y="222250"/>
                  </a:lnTo>
                  <a:lnTo>
                    <a:pt x="813866" y="218440"/>
                  </a:lnTo>
                  <a:lnTo>
                    <a:pt x="814425" y="213360"/>
                  </a:lnTo>
                  <a:lnTo>
                    <a:pt x="814705" y="210820"/>
                  </a:lnTo>
                  <a:lnTo>
                    <a:pt x="804926" y="210820"/>
                  </a:lnTo>
                  <a:lnTo>
                    <a:pt x="798068" y="212090"/>
                  </a:lnTo>
                  <a:lnTo>
                    <a:pt x="797433" y="213360"/>
                  </a:lnTo>
                  <a:lnTo>
                    <a:pt x="794258" y="213360"/>
                  </a:lnTo>
                  <a:lnTo>
                    <a:pt x="792734" y="212090"/>
                  </a:lnTo>
                  <a:lnTo>
                    <a:pt x="787400" y="210820"/>
                  </a:lnTo>
                  <a:lnTo>
                    <a:pt x="782066" y="208280"/>
                  </a:lnTo>
                  <a:lnTo>
                    <a:pt x="775081" y="201930"/>
                  </a:lnTo>
                  <a:lnTo>
                    <a:pt x="774827" y="200660"/>
                  </a:lnTo>
                  <a:lnTo>
                    <a:pt x="781558" y="200660"/>
                  </a:lnTo>
                  <a:lnTo>
                    <a:pt x="784352" y="201930"/>
                  </a:lnTo>
                  <a:lnTo>
                    <a:pt x="796798" y="204470"/>
                  </a:lnTo>
                  <a:lnTo>
                    <a:pt x="800354" y="204470"/>
                  </a:lnTo>
                  <a:lnTo>
                    <a:pt x="791972" y="198120"/>
                  </a:lnTo>
                  <a:lnTo>
                    <a:pt x="784352" y="194310"/>
                  </a:lnTo>
                  <a:lnTo>
                    <a:pt x="776732" y="191770"/>
                  </a:lnTo>
                  <a:lnTo>
                    <a:pt x="774700" y="191770"/>
                  </a:lnTo>
                  <a:lnTo>
                    <a:pt x="772795" y="190500"/>
                  </a:lnTo>
                  <a:lnTo>
                    <a:pt x="770001" y="190500"/>
                  </a:lnTo>
                  <a:lnTo>
                    <a:pt x="769112" y="191770"/>
                  </a:lnTo>
                  <a:lnTo>
                    <a:pt x="768350" y="193040"/>
                  </a:lnTo>
                  <a:lnTo>
                    <a:pt x="766064" y="200660"/>
                  </a:lnTo>
                  <a:lnTo>
                    <a:pt x="756412" y="200660"/>
                  </a:lnTo>
                  <a:lnTo>
                    <a:pt x="756920" y="199390"/>
                  </a:lnTo>
                  <a:lnTo>
                    <a:pt x="758444" y="196850"/>
                  </a:lnTo>
                  <a:lnTo>
                    <a:pt x="758901" y="195580"/>
                  </a:lnTo>
                  <a:lnTo>
                    <a:pt x="759358" y="194310"/>
                  </a:lnTo>
                  <a:lnTo>
                    <a:pt x="763016" y="184150"/>
                  </a:lnTo>
                  <a:lnTo>
                    <a:pt x="766064" y="177800"/>
                  </a:lnTo>
                  <a:lnTo>
                    <a:pt x="769112" y="172720"/>
                  </a:lnTo>
                  <a:lnTo>
                    <a:pt x="767588" y="167640"/>
                  </a:lnTo>
                  <a:lnTo>
                    <a:pt x="769874" y="166370"/>
                  </a:lnTo>
                  <a:lnTo>
                    <a:pt x="771398" y="163830"/>
                  </a:lnTo>
                  <a:lnTo>
                    <a:pt x="784352" y="165100"/>
                  </a:lnTo>
                  <a:lnTo>
                    <a:pt x="784733" y="163830"/>
                  </a:lnTo>
                  <a:lnTo>
                    <a:pt x="800354" y="151130"/>
                  </a:lnTo>
                  <a:lnTo>
                    <a:pt x="791210" y="148590"/>
                  </a:lnTo>
                  <a:lnTo>
                    <a:pt x="791972" y="139700"/>
                  </a:lnTo>
                  <a:lnTo>
                    <a:pt x="792734" y="135890"/>
                  </a:lnTo>
                  <a:lnTo>
                    <a:pt x="793115" y="134620"/>
                  </a:lnTo>
                  <a:lnTo>
                    <a:pt x="806450" y="134620"/>
                  </a:lnTo>
                  <a:lnTo>
                    <a:pt x="808736" y="133350"/>
                  </a:lnTo>
                  <a:lnTo>
                    <a:pt x="813943" y="130810"/>
                  </a:lnTo>
                  <a:lnTo>
                    <a:pt x="825373" y="124460"/>
                  </a:lnTo>
                  <a:lnTo>
                    <a:pt x="791210" y="124460"/>
                  </a:lnTo>
                  <a:lnTo>
                    <a:pt x="785876" y="127000"/>
                  </a:lnTo>
                  <a:lnTo>
                    <a:pt x="783590" y="132080"/>
                  </a:lnTo>
                  <a:lnTo>
                    <a:pt x="783209" y="133350"/>
                  </a:lnTo>
                  <a:lnTo>
                    <a:pt x="778256" y="133350"/>
                  </a:lnTo>
                  <a:lnTo>
                    <a:pt x="775970" y="132080"/>
                  </a:lnTo>
                  <a:lnTo>
                    <a:pt x="775970" y="128270"/>
                  </a:lnTo>
                  <a:lnTo>
                    <a:pt x="778256" y="119380"/>
                  </a:lnTo>
                  <a:lnTo>
                    <a:pt x="786638" y="116840"/>
                  </a:lnTo>
                  <a:lnTo>
                    <a:pt x="790448" y="116840"/>
                  </a:lnTo>
                  <a:lnTo>
                    <a:pt x="797458" y="118110"/>
                  </a:lnTo>
                  <a:lnTo>
                    <a:pt x="814019" y="119380"/>
                  </a:lnTo>
                  <a:lnTo>
                    <a:pt x="826135" y="119380"/>
                  </a:lnTo>
                  <a:lnTo>
                    <a:pt x="832231" y="116840"/>
                  </a:lnTo>
                  <a:lnTo>
                    <a:pt x="840613" y="109220"/>
                  </a:lnTo>
                  <a:lnTo>
                    <a:pt x="835152" y="109220"/>
                  </a:lnTo>
                  <a:lnTo>
                    <a:pt x="833323" y="107950"/>
                  </a:lnTo>
                  <a:lnTo>
                    <a:pt x="829691" y="105410"/>
                  </a:lnTo>
                  <a:lnTo>
                    <a:pt x="823214" y="105410"/>
                  </a:lnTo>
                  <a:lnTo>
                    <a:pt x="822452" y="106680"/>
                  </a:lnTo>
                  <a:lnTo>
                    <a:pt x="819277" y="107950"/>
                  </a:lnTo>
                  <a:lnTo>
                    <a:pt x="807212" y="107950"/>
                  </a:lnTo>
                  <a:lnTo>
                    <a:pt x="804164" y="106680"/>
                  </a:lnTo>
                  <a:lnTo>
                    <a:pt x="796874" y="105410"/>
                  </a:lnTo>
                  <a:lnTo>
                    <a:pt x="795147" y="105410"/>
                  </a:lnTo>
                  <a:lnTo>
                    <a:pt x="787146" y="104140"/>
                  </a:lnTo>
                  <a:lnTo>
                    <a:pt x="788733" y="104140"/>
                  </a:lnTo>
                  <a:lnTo>
                    <a:pt x="796874" y="105410"/>
                  </a:lnTo>
                  <a:lnTo>
                    <a:pt x="804799" y="105410"/>
                  </a:lnTo>
                  <a:lnTo>
                    <a:pt x="807720" y="104140"/>
                  </a:lnTo>
                  <a:lnTo>
                    <a:pt x="809498" y="104140"/>
                  </a:lnTo>
                  <a:lnTo>
                    <a:pt x="813054" y="101600"/>
                  </a:lnTo>
                  <a:lnTo>
                    <a:pt x="824484" y="101600"/>
                  </a:lnTo>
                  <a:lnTo>
                    <a:pt x="828421" y="102870"/>
                  </a:lnTo>
                  <a:lnTo>
                    <a:pt x="837565" y="102870"/>
                  </a:lnTo>
                  <a:lnTo>
                    <a:pt x="841883" y="101600"/>
                  </a:lnTo>
                  <a:lnTo>
                    <a:pt x="845947" y="100330"/>
                  </a:lnTo>
                  <a:lnTo>
                    <a:pt x="849757" y="97790"/>
                  </a:lnTo>
                  <a:lnTo>
                    <a:pt x="858901" y="99060"/>
                  </a:lnTo>
                  <a:lnTo>
                    <a:pt x="859663" y="97790"/>
                  </a:lnTo>
                  <a:lnTo>
                    <a:pt x="860425" y="96520"/>
                  </a:lnTo>
                  <a:lnTo>
                    <a:pt x="861187" y="92710"/>
                  </a:lnTo>
                  <a:lnTo>
                    <a:pt x="854329" y="90170"/>
                  </a:lnTo>
                  <a:lnTo>
                    <a:pt x="857377" y="88900"/>
                  </a:lnTo>
                  <a:lnTo>
                    <a:pt x="864235" y="88900"/>
                  </a:lnTo>
                  <a:lnTo>
                    <a:pt x="871855" y="87630"/>
                  </a:lnTo>
                  <a:lnTo>
                    <a:pt x="877951" y="83820"/>
                  </a:lnTo>
                  <a:lnTo>
                    <a:pt x="885063" y="80010"/>
                  </a:lnTo>
                  <a:lnTo>
                    <a:pt x="889063" y="78740"/>
                  </a:lnTo>
                  <a:lnTo>
                    <a:pt x="893076" y="77470"/>
                  </a:lnTo>
                  <a:lnTo>
                    <a:pt x="898817" y="74930"/>
                  </a:lnTo>
                  <a:lnTo>
                    <a:pt x="899160" y="72390"/>
                  </a:lnTo>
                  <a:close/>
                </a:path>
              </a:pathLst>
            </a:custGeom>
            <a:solidFill>
              <a:srgbClr val="0085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3452114" y="1485646"/>
            <a:ext cx="309245" cy="64769"/>
            <a:chOff x="3452114" y="1485646"/>
            <a:chExt cx="309245" cy="64769"/>
          </a:xfrm>
        </p:grpSpPr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52114" y="1485646"/>
              <a:ext cx="308863" cy="64388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3587750" y="1528699"/>
              <a:ext cx="7620" cy="4445"/>
            </a:xfrm>
            <a:custGeom>
              <a:avLst/>
              <a:gdLst/>
              <a:ahLst/>
              <a:cxnLst/>
              <a:rect l="l" t="t" r="r" b="b"/>
              <a:pathLst>
                <a:path w="7620" h="4444">
                  <a:moveTo>
                    <a:pt x="6223" y="0"/>
                  </a:moveTo>
                  <a:lnTo>
                    <a:pt x="4572" y="0"/>
                  </a:lnTo>
                  <a:lnTo>
                    <a:pt x="3810" y="0"/>
                  </a:lnTo>
                  <a:lnTo>
                    <a:pt x="2921" y="380"/>
                  </a:lnTo>
                  <a:lnTo>
                    <a:pt x="2032" y="1397"/>
                  </a:lnTo>
                  <a:lnTo>
                    <a:pt x="0" y="3048"/>
                  </a:lnTo>
                  <a:lnTo>
                    <a:pt x="3048" y="4190"/>
                  </a:lnTo>
                  <a:lnTo>
                    <a:pt x="6350" y="4190"/>
                  </a:lnTo>
                  <a:lnTo>
                    <a:pt x="7365" y="3937"/>
                  </a:lnTo>
                  <a:lnTo>
                    <a:pt x="7365" y="1904"/>
                  </a:lnTo>
                  <a:lnTo>
                    <a:pt x="6223" y="0"/>
                  </a:lnTo>
                  <a:close/>
                </a:path>
              </a:pathLst>
            </a:custGeom>
            <a:solidFill>
              <a:srgbClr val="0085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3957320" y="1517014"/>
            <a:ext cx="22860" cy="6350"/>
          </a:xfrm>
          <a:custGeom>
            <a:avLst/>
            <a:gdLst/>
            <a:ahLst/>
            <a:cxnLst/>
            <a:rect l="l" t="t" r="r" b="b"/>
            <a:pathLst>
              <a:path w="22860" h="6350">
                <a:moveTo>
                  <a:pt x="19303" y="0"/>
                </a:moveTo>
                <a:lnTo>
                  <a:pt x="11556" y="0"/>
                </a:lnTo>
                <a:lnTo>
                  <a:pt x="7746" y="381"/>
                </a:lnTo>
                <a:lnTo>
                  <a:pt x="5206" y="1397"/>
                </a:lnTo>
                <a:lnTo>
                  <a:pt x="0" y="3937"/>
                </a:lnTo>
                <a:lnTo>
                  <a:pt x="2666" y="5969"/>
                </a:lnTo>
                <a:lnTo>
                  <a:pt x="10001" y="5969"/>
                </a:lnTo>
                <a:lnTo>
                  <a:pt x="12064" y="5334"/>
                </a:lnTo>
                <a:lnTo>
                  <a:pt x="16637" y="3429"/>
                </a:lnTo>
                <a:lnTo>
                  <a:pt x="20446" y="1397"/>
                </a:lnTo>
                <a:lnTo>
                  <a:pt x="22605" y="762"/>
                </a:lnTo>
                <a:lnTo>
                  <a:pt x="19303" y="0"/>
                </a:lnTo>
                <a:close/>
              </a:path>
            </a:pathLst>
          </a:custGeom>
          <a:solidFill>
            <a:srgbClr val="0085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999226" y="534670"/>
            <a:ext cx="24079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cs-CZ" sz="1200">
                <a:solidFill>
                  <a:srgbClr val="FFFFFF"/>
                </a:solidFill>
                <a:latin typeface="Arial"/>
                <a:cs typeface="Arial"/>
              </a:rPr>
              <a:t>Pokračujeme v naší jasně definované cestě k úspěchu prostřednictvím posilování strategických základů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148539" y="3350133"/>
            <a:ext cx="1527861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3495">
              <a:lnSpc>
                <a:spcPct val="100000"/>
              </a:lnSpc>
              <a:spcBef>
                <a:spcPts val="95"/>
              </a:spcBef>
            </a:pPr>
            <a:r>
              <a:rPr lang="cs-CZ" sz="1000" dirty="0">
                <a:solidFill>
                  <a:srgbClr val="404040"/>
                </a:solidFill>
                <a:latin typeface="Arial"/>
                <a:cs typeface="Arial"/>
              </a:rPr>
              <a:t>Zajišťujeme, aby měli pacienti </a:t>
            </a:r>
            <a:r>
              <a:rPr lang="cs-CZ" sz="1000" b="1" dirty="0">
                <a:solidFill>
                  <a:srgbClr val="00AB4E"/>
                </a:solidFill>
                <a:latin typeface="Arial"/>
                <a:cs typeface="Arial"/>
              </a:rPr>
              <a:t>přístup k lékům bez výpadků dodávek</a:t>
            </a:r>
            <a:r>
              <a:rPr lang="cs-CZ" sz="1000" dirty="0">
                <a:solidFill>
                  <a:srgbClr val="404040"/>
                </a:solidFill>
                <a:latin typeface="Arial"/>
                <a:cs typeface="Arial"/>
              </a:rPr>
              <a:t>. Využíváme k tomu výhod, které nám poskytuje náš </a:t>
            </a:r>
            <a:r>
              <a:rPr lang="cs-CZ" sz="1000" b="1" dirty="0">
                <a:solidFill>
                  <a:srgbClr val="23576D"/>
                </a:solidFill>
                <a:latin typeface="Arial"/>
                <a:cs typeface="Arial"/>
              </a:rPr>
              <a:t>vertikálně integrovaný obchodní model.</a:t>
            </a:r>
            <a:r>
              <a:rPr lang="cs-CZ" sz="10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cs-CZ" sz="1000" b="1" dirty="0">
                <a:solidFill>
                  <a:srgbClr val="2E7094"/>
                </a:solidFill>
                <a:latin typeface="Arial"/>
                <a:cs typeface="Arial"/>
              </a:rPr>
              <a:t>Vytváříme tak hodnoty </a:t>
            </a:r>
            <a:r>
              <a:rPr lang="cs-CZ" sz="1000" dirty="0">
                <a:solidFill>
                  <a:srgbClr val="404040"/>
                </a:solidFill>
                <a:latin typeface="Arial"/>
                <a:cs typeface="Arial"/>
              </a:rPr>
              <a:t>pro všechny zúčastněné – zejména pacienty.</a:t>
            </a:r>
            <a:endParaRPr lang="cs-CZ" sz="1000" dirty="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07766" y="4402632"/>
            <a:ext cx="2454781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cs-CZ" sz="2800" b="1" dirty="0">
                <a:solidFill>
                  <a:srgbClr val="00853C"/>
                </a:solidFill>
                <a:latin typeface="Arial Narrow"/>
                <a:cs typeface="Arial Narrow"/>
              </a:rPr>
              <a:t>...vzniká hodnota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6925" y="68961"/>
            <a:ext cx="752414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s-CZ" dirty="0"/>
              <a:t>Strategie rozvoje skupiny </a:t>
            </a:r>
            <a:r>
              <a:rPr lang="cs-CZ" dirty="0" err="1"/>
              <a:t>Krka</a:t>
            </a:r>
            <a:r>
              <a:rPr lang="cs-CZ" dirty="0"/>
              <a:t> pro 2026–2030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925" y="506984"/>
            <a:ext cx="14763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cs-CZ" sz="1600" i="1">
                <a:solidFill>
                  <a:srgbClr val="1F1F1F"/>
                </a:solidFill>
                <a:latin typeface="Arial Narrow"/>
                <a:cs typeface="Arial Narrow"/>
              </a:rPr>
              <a:t>Strategické pokyny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75233" y="4779365"/>
            <a:ext cx="781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s-CZ" sz="900">
                <a:solidFill>
                  <a:srgbClr val="575757"/>
                </a:solidFill>
                <a:latin typeface="Arial Narrow"/>
                <a:cs typeface="Arial Narrow"/>
              </a:rPr>
              <a:t>2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1561426" y="121030"/>
            <a:ext cx="7437540" cy="3232209"/>
            <a:chOff x="1561426" y="121030"/>
            <a:chExt cx="7437540" cy="3232209"/>
          </a:xfrm>
        </p:grpSpPr>
        <p:sp>
          <p:nvSpPr>
            <p:cNvPr id="6" name="object 6"/>
            <p:cNvSpPr/>
            <p:nvPr/>
          </p:nvSpPr>
          <p:spPr>
            <a:xfrm>
              <a:off x="8406510" y="121030"/>
              <a:ext cx="287020" cy="287020"/>
            </a:xfrm>
            <a:custGeom>
              <a:avLst/>
              <a:gdLst/>
              <a:ahLst/>
              <a:cxnLst/>
              <a:rect l="l" t="t" r="r" b="b"/>
              <a:pathLst>
                <a:path w="287020" h="287020">
                  <a:moveTo>
                    <a:pt x="143510" y="0"/>
                  </a:moveTo>
                  <a:lnTo>
                    <a:pt x="98153" y="7317"/>
                  </a:lnTo>
                  <a:lnTo>
                    <a:pt x="58759" y="27692"/>
                  </a:lnTo>
                  <a:lnTo>
                    <a:pt x="27692" y="58759"/>
                  </a:lnTo>
                  <a:lnTo>
                    <a:pt x="7317" y="98153"/>
                  </a:lnTo>
                  <a:lnTo>
                    <a:pt x="0" y="143510"/>
                  </a:lnTo>
                  <a:lnTo>
                    <a:pt x="7317" y="188866"/>
                  </a:lnTo>
                  <a:lnTo>
                    <a:pt x="27692" y="228260"/>
                  </a:lnTo>
                  <a:lnTo>
                    <a:pt x="58759" y="259327"/>
                  </a:lnTo>
                  <a:lnTo>
                    <a:pt x="98153" y="279702"/>
                  </a:lnTo>
                  <a:lnTo>
                    <a:pt x="143510" y="287020"/>
                  </a:lnTo>
                  <a:lnTo>
                    <a:pt x="188915" y="279702"/>
                  </a:lnTo>
                  <a:lnTo>
                    <a:pt x="228315" y="259327"/>
                  </a:lnTo>
                  <a:lnTo>
                    <a:pt x="259364" y="228260"/>
                  </a:lnTo>
                  <a:lnTo>
                    <a:pt x="275328" y="197358"/>
                  </a:lnTo>
                  <a:lnTo>
                    <a:pt x="143510" y="197358"/>
                  </a:lnTo>
                  <a:lnTo>
                    <a:pt x="122612" y="193105"/>
                  </a:lnTo>
                  <a:lnTo>
                    <a:pt x="105489" y="181530"/>
                  </a:lnTo>
                  <a:lnTo>
                    <a:pt x="93914" y="164407"/>
                  </a:lnTo>
                  <a:lnTo>
                    <a:pt x="89662" y="143510"/>
                  </a:lnTo>
                  <a:lnTo>
                    <a:pt x="93896" y="122558"/>
                  </a:lnTo>
                  <a:lnTo>
                    <a:pt x="105441" y="105441"/>
                  </a:lnTo>
                  <a:lnTo>
                    <a:pt x="122558" y="93896"/>
                  </a:lnTo>
                  <a:lnTo>
                    <a:pt x="143510" y="89662"/>
                  </a:lnTo>
                  <a:lnTo>
                    <a:pt x="275310" y="89662"/>
                  </a:lnTo>
                  <a:lnTo>
                    <a:pt x="259327" y="58759"/>
                  </a:lnTo>
                  <a:lnTo>
                    <a:pt x="228260" y="27692"/>
                  </a:lnTo>
                  <a:lnTo>
                    <a:pt x="188866" y="7317"/>
                  </a:lnTo>
                  <a:lnTo>
                    <a:pt x="143510" y="0"/>
                  </a:lnTo>
                  <a:close/>
                </a:path>
                <a:path w="287020" h="287020">
                  <a:moveTo>
                    <a:pt x="275310" y="89662"/>
                  </a:moveTo>
                  <a:lnTo>
                    <a:pt x="143510" y="89662"/>
                  </a:lnTo>
                  <a:lnTo>
                    <a:pt x="164461" y="93896"/>
                  </a:lnTo>
                  <a:lnTo>
                    <a:pt x="181578" y="105441"/>
                  </a:lnTo>
                  <a:lnTo>
                    <a:pt x="193123" y="122558"/>
                  </a:lnTo>
                  <a:lnTo>
                    <a:pt x="197358" y="143510"/>
                  </a:lnTo>
                  <a:lnTo>
                    <a:pt x="193123" y="164407"/>
                  </a:lnTo>
                  <a:lnTo>
                    <a:pt x="181578" y="181530"/>
                  </a:lnTo>
                  <a:lnTo>
                    <a:pt x="164461" y="193105"/>
                  </a:lnTo>
                  <a:lnTo>
                    <a:pt x="143510" y="197358"/>
                  </a:lnTo>
                  <a:lnTo>
                    <a:pt x="275328" y="197358"/>
                  </a:lnTo>
                  <a:lnTo>
                    <a:pt x="279714" y="188866"/>
                  </a:lnTo>
                  <a:lnTo>
                    <a:pt x="287020" y="143510"/>
                  </a:lnTo>
                  <a:lnTo>
                    <a:pt x="279702" y="98153"/>
                  </a:lnTo>
                  <a:lnTo>
                    <a:pt x="275310" y="89662"/>
                  </a:lnTo>
                  <a:close/>
                </a:path>
              </a:pathLst>
            </a:custGeom>
            <a:solidFill>
              <a:srgbClr val="FCC9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021065" y="441451"/>
              <a:ext cx="438784" cy="438784"/>
            </a:xfrm>
            <a:custGeom>
              <a:avLst/>
              <a:gdLst/>
              <a:ahLst/>
              <a:cxnLst/>
              <a:rect l="l" t="t" r="r" b="b"/>
              <a:pathLst>
                <a:path w="438784" h="438784">
                  <a:moveTo>
                    <a:pt x="219201" y="0"/>
                  </a:moveTo>
                  <a:lnTo>
                    <a:pt x="168910" y="5790"/>
                  </a:lnTo>
                  <a:lnTo>
                    <a:pt x="122760" y="22282"/>
                  </a:lnTo>
                  <a:lnTo>
                    <a:pt x="82061" y="48155"/>
                  </a:lnTo>
                  <a:lnTo>
                    <a:pt x="48125" y="82091"/>
                  </a:lnTo>
                  <a:lnTo>
                    <a:pt x="22263" y="122769"/>
                  </a:lnTo>
                  <a:lnTo>
                    <a:pt x="5784" y="168870"/>
                  </a:lnTo>
                  <a:lnTo>
                    <a:pt x="0" y="219075"/>
                  </a:lnTo>
                  <a:lnTo>
                    <a:pt x="5798" y="269366"/>
                  </a:lnTo>
                  <a:lnTo>
                    <a:pt x="22298" y="315516"/>
                  </a:lnTo>
                  <a:lnTo>
                    <a:pt x="48179" y="356215"/>
                  </a:lnTo>
                  <a:lnTo>
                    <a:pt x="82124" y="390151"/>
                  </a:lnTo>
                  <a:lnTo>
                    <a:pt x="122822" y="416013"/>
                  </a:lnTo>
                  <a:lnTo>
                    <a:pt x="168968" y="432492"/>
                  </a:lnTo>
                  <a:lnTo>
                    <a:pt x="219201" y="438276"/>
                  </a:lnTo>
                  <a:lnTo>
                    <a:pt x="269446" y="432492"/>
                  </a:lnTo>
                  <a:lnTo>
                    <a:pt x="315562" y="416013"/>
                  </a:lnTo>
                  <a:lnTo>
                    <a:pt x="356238" y="390151"/>
                  </a:lnTo>
                  <a:lnTo>
                    <a:pt x="390161" y="356215"/>
                  </a:lnTo>
                  <a:lnTo>
                    <a:pt x="408786" y="326898"/>
                  </a:lnTo>
                  <a:lnTo>
                    <a:pt x="219201" y="326898"/>
                  </a:lnTo>
                  <a:lnTo>
                    <a:pt x="177280" y="318408"/>
                  </a:lnTo>
                  <a:lnTo>
                    <a:pt x="143002" y="295275"/>
                  </a:lnTo>
                  <a:lnTo>
                    <a:pt x="119868" y="260996"/>
                  </a:lnTo>
                  <a:lnTo>
                    <a:pt x="111378" y="219075"/>
                  </a:lnTo>
                  <a:lnTo>
                    <a:pt x="119868" y="177226"/>
                  </a:lnTo>
                  <a:lnTo>
                    <a:pt x="143001" y="142986"/>
                  </a:lnTo>
                  <a:lnTo>
                    <a:pt x="177280" y="119866"/>
                  </a:lnTo>
                  <a:lnTo>
                    <a:pt x="219201" y="111378"/>
                  </a:lnTo>
                  <a:lnTo>
                    <a:pt x="408811" y="111378"/>
                  </a:lnTo>
                  <a:lnTo>
                    <a:pt x="390194" y="82091"/>
                  </a:lnTo>
                  <a:lnTo>
                    <a:pt x="356278" y="48155"/>
                  </a:lnTo>
                  <a:lnTo>
                    <a:pt x="315597" y="22282"/>
                  </a:lnTo>
                  <a:lnTo>
                    <a:pt x="269464" y="5790"/>
                  </a:lnTo>
                  <a:lnTo>
                    <a:pt x="219201" y="0"/>
                  </a:lnTo>
                  <a:close/>
                </a:path>
                <a:path w="438784" h="438784">
                  <a:moveTo>
                    <a:pt x="408811" y="111378"/>
                  </a:moveTo>
                  <a:lnTo>
                    <a:pt x="219201" y="111378"/>
                  </a:lnTo>
                  <a:lnTo>
                    <a:pt x="261050" y="119866"/>
                  </a:lnTo>
                  <a:lnTo>
                    <a:pt x="295290" y="142986"/>
                  </a:lnTo>
                  <a:lnTo>
                    <a:pt x="318410" y="177226"/>
                  </a:lnTo>
                  <a:lnTo>
                    <a:pt x="326898" y="219075"/>
                  </a:lnTo>
                  <a:lnTo>
                    <a:pt x="318410" y="260996"/>
                  </a:lnTo>
                  <a:lnTo>
                    <a:pt x="295290" y="295275"/>
                  </a:lnTo>
                  <a:lnTo>
                    <a:pt x="261050" y="318408"/>
                  </a:lnTo>
                  <a:lnTo>
                    <a:pt x="219201" y="326898"/>
                  </a:lnTo>
                  <a:lnTo>
                    <a:pt x="408786" y="326898"/>
                  </a:lnTo>
                  <a:lnTo>
                    <a:pt x="416016" y="315516"/>
                  </a:lnTo>
                  <a:lnTo>
                    <a:pt x="432493" y="269366"/>
                  </a:lnTo>
                  <a:lnTo>
                    <a:pt x="438276" y="219075"/>
                  </a:lnTo>
                  <a:lnTo>
                    <a:pt x="432497" y="168870"/>
                  </a:lnTo>
                  <a:lnTo>
                    <a:pt x="416036" y="122769"/>
                  </a:lnTo>
                  <a:lnTo>
                    <a:pt x="408811" y="111378"/>
                  </a:lnTo>
                  <a:close/>
                </a:path>
              </a:pathLst>
            </a:custGeom>
            <a:solidFill>
              <a:srgbClr val="00AB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83955" y="380237"/>
              <a:ext cx="215011" cy="21501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75425" y="2196210"/>
              <a:ext cx="158496" cy="23037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61426" y="3194870"/>
              <a:ext cx="230377" cy="15836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39132" y="2859785"/>
              <a:ext cx="230377" cy="158369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418007" y="1835384"/>
            <a:ext cx="2517216" cy="1302151"/>
          </a:xfrm>
          <a:prstGeom prst="rect">
            <a:avLst/>
          </a:prstGeom>
          <a:ln w="9525">
            <a:solidFill>
              <a:srgbClr val="404040"/>
            </a:solidFill>
          </a:ln>
        </p:spPr>
        <p:txBody>
          <a:bodyPr vert="horz" wrap="square" lIns="0" tIns="47625" rIns="0" bIns="0" rtlCol="0">
            <a:spAutoFit/>
          </a:bodyPr>
          <a:lstStyle/>
          <a:p>
            <a:pPr marL="125095" marR="122555" indent="2540" algn="ctr">
              <a:lnSpc>
                <a:spcPct val="97200"/>
              </a:lnSpc>
              <a:spcBef>
                <a:spcPts val="375"/>
              </a:spcBef>
            </a:pPr>
            <a:r>
              <a:rPr lang="cs-CZ" sz="1200" dirty="0">
                <a:solidFill>
                  <a:srgbClr val="404040"/>
                </a:solidFill>
                <a:latin typeface="Arial"/>
                <a:cs typeface="Arial"/>
              </a:rPr>
              <a:t>Globální trhy se potýkají s </a:t>
            </a:r>
            <a:r>
              <a:rPr lang="cs-CZ" sz="1200" b="1" dirty="0">
                <a:solidFill>
                  <a:srgbClr val="404040"/>
                </a:solidFill>
                <a:latin typeface="Arial"/>
                <a:cs typeface="Arial"/>
              </a:rPr>
              <a:t>nedostatkem důležitých výrobků</a:t>
            </a:r>
            <a:r>
              <a:rPr lang="cs-CZ" sz="1200" dirty="0">
                <a:solidFill>
                  <a:srgbClr val="404040"/>
                </a:solidFill>
                <a:latin typeface="Arial"/>
                <a:cs typeface="Arial"/>
              </a:rPr>
              <a:t> z důvodu problémů v dodavatelském řetězci, které souvisí také se stále přísnějšími kontrolami kvality a přísnými regulačními požadavky.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18007" y="3410574"/>
            <a:ext cx="2553792" cy="1144737"/>
          </a:xfrm>
          <a:prstGeom prst="rect">
            <a:avLst/>
          </a:prstGeom>
          <a:solidFill>
            <a:srgbClr val="00AB4E">
              <a:alpha val="30195"/>
            </a:srgbClr>
          </a:solidFill>
          <a:ln w="9525">
            <a:solidFill>
              <a:srgbClr val="404040"/>
            </a:solidFill>
          </a:ln>
        </p:spPr>
        <p:txBody>
          <a:bodyPr vert="horz" wrap="square" lIns="0" tIns="134620" rIns="0" bIns="0" rtlCol="0">
            <a:spAutoFit/>
          </a:bodyPr>
          <a:lstStyle/>
          <a:p>
            <a:pPr marL="146685" marR="141605" indent="1270" algn="ctr">
              <a:lnSpc>
                <a:spcPct val="111000"/>
              </a:lnSpc>
              <a:spcBef>
                <a:spcPts val="1060"/>
              </a:spcBef>
            </a:pPr>
            <a:r>
              <a:rPr lang="cs-CZ" sz="1200" b="1" dirty="0">
                <a:solidFill>
                  <a:srgbClr val="404040"/>
                </a:solidFill>
                <a:latin typeface="Arial"/>
                <a:cs typeface="Arial"/>
              </a:rPr>
              <a:t>Zajistit dlouhodobě existenci širokého portfolia výrobků, z hlediska dodržování předpisů a řízení životního cyklu, je důležitější než kdykoli dříve.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172967" y="1764880"/>
            <a:ext cx="3304033" cy="965008"/>
          </a:xfrm>
          <a:prstGeom prst="rect">
            <a:avLst/>
          </a:prstGeom>
          <a:solidFill>
            <a:srgbClr val="00AB4E">
              <a:alpha val="30195"/>
            </a:srgbClr>
          </a:solidFill>
          <a:ln w="9525">
            <a:solidFill>
              <a:srgbClr val="40404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42240" marR="136525" algn="ctr">
              <a:lnSpc>
                <a:spcPct val="100000"/>
              </a:lnSpc>
              <a:spcBef>
                <a:spcPts val="325"/>
              </a:spcBef>
            </a:pPr>
            <a:r>
              <a:rPr lang="cs-CZ" sz="1200" b="1">
                <a:solidFill>
                  <a:srgbClr val="424242"/>
                </a:solidFill>
                <a:latin typeface="Arial"/>
                <a:cs typeface="Arial"/>
              </a:rPr>
              <a:t>Chronická onemocnění</a:t>
            </a:r>
            <a:r>
              <a:rPr lang="cs-CZ" sz="1200">
                <a:solidFill>
                  <a:srgbClr val="424242"/>
                </a:solidFill>
                <a:latin typeface="Arial"/>
                <a:cs typeface="Arial"/>
              </a:rPr>
              <a:t> postihující velkou část populace představují často důsledek moderního životního stylu a demografických trendů, jako je </a:t>
            </a:r>
            <a:r>
              <a:rPr lang="cs-CZ" sz="1200" b="1">
                <a:solidFill>
                  <a:srgbClr val="424242"/>
                </a:solidFill>
                <a:latin typeface="Arial"/>
                <a:cs typeface="Arial"/>
              </a:rPr>
              <a:t>stárnutí populace a delší střední délka života</a:t>
            </a:r>
            <a:r>
              <a:rPr lang="cs-CZ" sz="1200">
                <a:solidFill>
                  <a:srgbClr val="424242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173095" y="3077730"/>
            <a:ext cx="3303905" cy="1831339"/>
          </a:xfrm>
          <a:prstGeom prst="rect">
            <a:avLst/>
          </a:prstGeom>
          <a:ln w="9525">
            <a:solidFill>
              <a:srgbClr val="40404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23825" marR="117475" indent="1270" algn="ctr">
              <a:lnSpc>
                <a:spcPct val="100000"/>
              </a:lnSpc>
              <a:spcBef>
                <a:spcPts val="330"/>
              </a:spcBef>
            </a:pPr>
            <a:r>
              <a:rPr lang="cs-CZ" sz="1150" b="1">
                <a:latin typeface="Arial"/>
                <a:cs typeface="Arial"/>
              </a:rPr>
              <a:t>Krka má významný podíl v oblasti přípravků na léčbu chronických onemocnění</a:t>
            </a:r>
            <a:r>
              <a:rPr lang="cs-CZ" sz="1150">
                <a:latin typeface="Arial"/>
                <a:cs typeface="Arial"/>
              </a:rPr>
              <a:t>, zejména kardiovaskulárních chorob, nemocí centrálního nervového systému a gastrointestinálních onemocnění, léků proti bolesti a také léků na léčbu cukrovky a rakoviny.</a:t>
            </a:r>
          </a:p>
          <a:p>
            <a:pPr marL="156845" marR="151765" indent="635" algn="ctr">
              <a:lnSpc>
                <a:spcPct val="100000"/>
              </a:lnSpc>
              <a:spcBef>
                <a:spcPts val="365"/>
              </a:spcBef>
            </a:pPr>
            <a:r>
              <a:rPr lang="cs-CZ" sz="1050" b="1">
                <a:latin typeface="Arial"/>
                <a:cs typeface="Arial"/>
              </a:rPr>
              <a:t>I nadále se budeme soustředit na konvenční léčiva a zároveň vyvíjet komplexní škálu produktů: kombinované léky, nové receptury, systémy dávkování a aplikace a peptidy.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6773671" y="2048535"/>
            <a:ext cx="2223769" cy="474489"/>
          </a:xfrm>
          <a:prstGeom prst="rect">
            <a:avLst/>
          </a:prstGeom>
          <a:solidFill>
            <a:srgbClr val="D9D9D9"/>
          </a:solidFill>
          <a:ln w="9525">
            <a:solidFill>
              <a:srgbClr val="40404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182563" marR="379730" algn="ctr">
              <a:lnSpc>
                <a:spcPct val="100000"/>
              </a:lnSpc>
              <a:spcBef>
                <a:spcPts val="340"/>
              </a:spcBef>
            </a:pPr>
            <a:r>
              <a:rPr lang="cs-CZ" sz="1400" b="1" dirty="0">
                <a:solidFill>
                  <a:srgbClr val="404040"/>
                </a:solidFill>
                <a:latin typeface="Arial"/>
                <a:cs typeface="Arial"/>
              </a:rPr>
              <a:t>Příležitosti pro další růst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773671" y="3077730"/>
            <a:ext cx="2294129" cy="1334981"/>
          </a:xfrm>
          <a:prstGeom prst="rect">
            <a:avLst/>
          </a:prstGeom>
          <a:ln w="9525">
            <a:solidFill>
              <a:srgbClr val="40404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65735" marR="156210" indent="635" algn="ctr">
              <a:lnSpc>
                <a:spcPct val="100000"/>
              </a:lnSpc>
              <a:spcBef>
                <a:spcPts val="330"/>
              </a:spcBef>
            </a:pPr>
            <a:r>
              <a:rPr lang="cs-CZ" sz="1200" dirty="0">
                <a:latin typeface="Arial"/>
                <a:cs typeface="Arial"/>
              </a:rPr>
              <a:t>Jako výrobce generických léčiv hrajeme klíčovou roli při </a:t>
            </a:r>
            <a:r>
              <a:rPr lang="cs-CZ" sz="1200" b="1" dirty="0">
                <a:latin typeface="Arial"/>
                <a:cs typeface="Arial"/>
              </a:rPr>
              <a:t>zajišťování dostatečného množství a včasných dodávek vysoce kvalitních základních léčiv pro velkou část populace</a:t>
            </a:r>
            <a:r>
              <a:rPr lang="cs-CZ" sz="1200" dirty="0">
                <a:latin typeface="Arial"/>
                <a:cs typeface="Arial"/>
              </a:rPr>
              <a:t>.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418007" y="875957"/>
            <a:ext cx="6668593" cy="762773"/>
          </a:xfrm>
          <a:prstGeom prst="rect">
            <a:avLst/>
          </a:prstGeom>
          <a:solidFill>
            <a:srgbClr val="F1F1F1"/>
          </a:solidFill>
          <a:ln w="9525">
            <a:solidFill>
              <a:srgbClr val="40404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1440" marR="81915" algn="just">
              <a:lnSpc>
                <a:spcPct val="97200"/>
              </a:lnSpc>
              <a:spcBef>
                <a:spcPts val="360"/>
              </a:spcBef>
            </a:pPr>
            <a:r>
              <a:rPr lang="cs-CZ" sz="1200" dirty="0">
                <a:solidFill>
                  <a:srgbClr val="404040"/>
                </a:solidFill>
                <a:latin typeface="Arial"/>
                <a:cs typeface="Arial"/>
              </a:rPr>
              <a:t>Trh s generickými léčivy vstupuje do fáze zralosti a </a:t>
            </a:r>
            <a:r>
              <a:rPr lang="cs-CZ" sz="1200" b="1" dirty="0">
                <a:solidFill>
                  <a:srgbClr val="404040"/>
                </a:solidFill>
                <a:latin typeface="Arial"/>
                <a:cs typeface="Arial"/>
              </a:rPr>
              <a:t>získat konkurenční výhodu je tedy ve stále větší míře možné jen tak, že budeme schopni dodávat výrobky v dostatečném množství. </a:t>
            </a:r>
            <a:r>
              <a:rPr lang="cs-CZ" sz="1200" dirty="0">
                <a:solidFill>
                  <a:srgbClr val="404040"/>
                </a:solidFill>
                <a:latin typeface="Arial"/>
                <a:cs typeface="Arial"/>
              </a:rPr>
              <a:t>Výrobci se již nesoustředí pouze na nové výrobky a vypršení platnosti patentů, </a:t>
            </a:r>
            <a:r>
              <a:rPr lang="cs-CZ" sz="1200" b="1" dirty="0">
                <a:solidFill>
                  <a:srgbClr val="404040"/>
                </a:solidFill>
                <a:latin typeface="Arial"/>
                <a:cs typeface="Arial"/>
              </a:rPr>
              <a:t>i když i to je nadále důležité</a:t>
            </a:r>
            <a:r>
              <a:rPr lang="cs-CZ" sz="1200" dirty="0">
                <a:solidFill>
                  <a:srgbClr val="404040"/>
                </a:solidFill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" y="0"/>
            <a:ext cx="9144000" cy="5143500"/>
            <a:chOff x="-3" y="0"/>
            <a:chExt cx="9144000" cy="5143500"/>
          </a:xfrm>
        </p:grpSpPr>
        <p:sp>
          <p:nvSpPr>
            <p:cNvPr id="3" name="object 3"/>
            <p:cNvSpPr/>
            <p:nvPr/>
          </p:nvSpPr>
          <p:spPr>
            <a:xfrm>
              <a:off x="6250051" y="1344269"/>
              <a:ext cx="2513330" cy="2960370"/>
            </a:xfrm>
            <a:custGeom>
              <a:avLst/>
              <a:gdLst/>
              <a:ahLst/>
              <a:cxnLst/>
              <a:rect l="l" t="t" r="r" b="b"/>
              <a:pathLst>
                <a:path w="2513329" h="2960370">
                  <a:moveTo>
                    <a:pt x="0" y="2959989"/>
                  </a:moveTo>
                  <a:lnTo>
                    <a:pt x="2512822" y="2959989"/>
                  </a:lnTo>
                  <a:lnTo>
                    <a:pt x="2512822" y="0"/>
                  </a:lnTo>
                  <a:lnTo>
                    <a:pt x="0" y="0"/>
                  </a:lnTo>
                  <a:lnTo>
                    <a:pt x="0" y="2959989"/>
                  </a:lnTo>
                  <a:close/>
                </a:path>
              </a:pathLst>
            </a:custGeom>
            <a:ln w="38100">
              <a:solidFill>
                <a:srgbClr val="76BD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450209" y="1334744"/>
              <a:ext cx="2522855" cy="2969895"/>
            </a:xfrm>
            <a:custGeom>
              <a:avLst/>
              <a:gdLst/>
              <a:ahLst/>
              <a:cxnLst/>
              <a:rect l="l" t="t" r="r" b="b"/>
              <a:pathLst>
                <a:path w="2522854" h="2969895">
                  <a:moveTo>
                    <a:pt x="0" y="2969514"/>
                  </a:moveTo>
                  <a:lnTo>
                    <a:pt x="2522347" y="2969514"/>
                  </a:lnTo>
                  <a:lnTo>
                    <a:pt x="2522347" y="0"/>
                  </a:lnTo>
                  <a:lnTo>
                    <a:pt x="0" y="0"/>
                  </a:lnTo>
                  <a:lnTo>
                    <a:pt x="0" y="2969514"/>
                  </a:lnTo>
                  <a:close/>
                </a:path>
              </a:pathLst>
            </a:custGeom>
            <a:ln w="38100">
              <a:solidFill>
                <a:srgbClr val="2E70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640"/>
              </a:lnSpc>
              <a:spcBef>
                <a:spcPts val="105"/>
              </a:spcBef>
            </a:pPr>
            <a:r>
              <a:rPr lang="cs-CZ"/>
              <a:t>Strategie rozvoje skupiny Krka pro období 2026–2030</a:t>
            </a:r>
          </a:p>
          <a:p>
            <a:pPr marL="12700">
              <a:lnSpc>
                <a:spcPts val="1720"/>
              </a:lnSpc>
            </a:pPr>
            <a:r>
              <a:rPr lang="cs-CZ" sz="1600" b="0" i="1">
                <a:solidFill>
                  <a:srgbClr val="1F1F1F"/>
                </a:solidFill>
                <a:latin typeface="Arial Narrow"/>
                <a:cs typeface="Arial Narrow"/>
              </a:rPr>
              <a:t>Posilování našich strategických základů postavených na třech základních pilířích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75233" y="4779365"/>
            <a:ext cx="781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s-CZ" sz="900">
                <a:solidFill>
                  <a:srgbClr val="575757"/>
                </a:solidFill>
                <a:latin typeface="Arial Narrow"/>
                <a:cs typeface="Arial Narrow"/>
              </a:rPr>
              <a:t>3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468374" y="2122741"/>
            <a:ext cx="808355" cy="680085"/>
            <a:chOff x="1468374" y="2122741"/>
            <a:chExt cx="808355" cy="68008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35176" y="2476690"/>
              <a:ext cx="77152" cy="15570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473136" y="2127504"/>
              <a:ext cx="798830" cy="670560"/>
            </a:xfrm>
            <a:custGeom>
              <a:avLst/>
              <a:gdLst/>
              <a:ahLst/>
              <a:cxnLst/>
              <a:rect l="l" t="t" r="r" b="b"/>
              <a:pathLst>
                <a:path w="798830" h="670560">
                  <a:moveTo>
                    <a:pt x="512000" y="0"/>
                  </a:moveTo>
                  <a:lnTo>
                    <a:pt x="442817" y="10921"/>
                  </a:lnTo>
                  <a:lnTo>
                    <a:pt x="384492" y="44703"/>
                  </a:lnTo>
                  <a:lnTo>
                    <a:pt x="52387" y="322960"/>
                  </a:lnTo>
                  <a:lnTo>
                    <a:pt x="23283" y="356131"/>
                  </a:lnTo>
                  <a:lnTo>
                    <a:pt x="5820" y="393295"/>
                  </a:lnTo>
                  <a:lnTo>
                    <a:pt x="64" y="431941"/>
                  </a:lnTo>
                  <a:lnTo>
                    <a:pt x="0" y="432371"/>
                  </a:lnTo>
                  <a:lnTo>
                    <a:pt x="5820" y="471278"/>
                  </a:lnTo>
                  <a:lnTo>
                    <a:pt x="23283" y="507934"/>
                  </a:lnTo>
                  <a:lnTo>
                    <a:pt x="52387" y="540257"/>
                  </a:lnTo>
                  <a:lnTo>
                    <a:pt x="112823" y="574039"/>
                  </a:lnTo>
                  <a:lnTo>
                    <a:pt x="182308" y="584962"/>
                  </a:lnTo>
                  <a:lnTo>
                    <a:pt x="208724" y="584962"/>
                  </a:lnTo>
                  <a:lnTo>
                    <a:pt x="232332" y="609628"/>
                  </a:lnTo>
                  <a:lnTo>
                    <a:pt x="269830" y="630569"/>
                  </a:lnTo>
                  <a:lnTo>
                    <a:pt x="318277" y="647445"/>
                  </a:lnTo>
                  <a:lnTo>
                    <a:pt x="374737" y="659920"/>
                  </a:lnTo>
                  <a:lnTo>
                    <a:pt x="436269" y="667653"/>
                  </a:lnTo>
                  <a:lnTo>
                    <a:pt x="499935" y="670306"/>
                  </a:lnTo>
                  <a:lnTo>
                    <a:pt x="562694" y="667847"/>
                  </a:lnTo>
                  <a:lnTo>
                    <a:pt x="623306" y="660590"/>
                  </a:lnTo>
                  <a:lnTo>
                    <a:pt x="679036" y="648712"/>
                  </a:lnTo>
                  <a:lnTo>
                    <a:pt x="687261" y="645921"/>
                  </a:lnTo>
                  <a:lnTo>
                    <a:pt x="499935" y="645921"/>
                  </a:lnTo>
                  <a:lnTo>
                    <a:pt x="424851" y="642271"/>
                  </a:lnTo>
                  <a:lnTo>
                    <a:pt x="360107" y="632391"/>
                  </a:lnTo>
                  <a:lnTo>
                    <a:pt x="359841" y="632391"/>
                  </a:lnTo>
                  <a:lnTo>
                    <a:pt x="305657" y="617473"/>
                  </a:lnTo>
                  <a:lnTo>
                    <a:pt x="265032" y="599261"/>
                  </a:lnTo>
                  <a:lnTo>
                    <a:pt x="239379" y="579129"/>
                  </a:lnTo>
                  <a:lnTo>
                    <a:pt x="230827" y="559434"/>
                  </a:lnTo>
                  <a:lnTo>
                    <a:pt x="166114" y="559434"/>
                  </a:lnTo>
                  <a:lnTo>
                    <a:pt x="101403" y="541401"/>
                  </a:lnTo>
                  <a:lnTo>
                    <a:pt x="45143" y="490365"/>
                  </a:lnTo>
                  <a:lnTo>
                    <a:pt x="30726" y="452357"/>
                  </a:lnTo>
                  <a:lnTo>
                    <a:pt x="30726" y="412893"/>
                  </a:lnTo>
                  <a:lnTo>
                    <a:pt x="45143" y="374885"/>
                  </a:lnTo>
                  <a:lnTo>
                    <a:pt x="73977" y="341248"/>
                  </a:lnTo>
                  <a:lnTo>
                    <a:pt x="230441" y="211200"/>
                  </a:lnTo>
                  <a:lnTo>
                    <a:pt x="271403" y="211200"/>
                  </a:lnTo>
                  <a:lnTo>
                    <a:pt x="249745" y="192912"/>
                  </a:lnTo>
                  <a:lnTo>
                    <a:pt x="406082" y="60832"/>
                  </a:lnTo>
                  <a:lnTo>
                    <a:pt x="454564" y="34274"/>
                  </a:lnTo>
                  <a:lnTo>
                    <a:pt x="512000" y="24383"/>
                  </a:lnTo>
                  <a:lnTo>
                    <a:pt x="613463" y="24383"/>
                  </a:lnTo>
                  <a:lnTo>
                    <a:pt x="583295" y="10921"/>
                  </a:lnTo>
                  <a:lnTo>
                    <a:pt x="548892" y="2698"/>
                  </a:lnTo>
                  <a:lnTo>
                    <a:pt x="512000" y="0"/>
                  </a:lnTo>
                  <a:close/>
                </a:path>
                <a:path w="798830" h="670560">
                  <a:moveTo>
                    <a:pt x="798385" y="509777"/>
                  </a:moveTo>
                  <a:lnTo>
                    <a:pt x="769429" y="509777"/>
                  </a:lnTo>
                  <a:lnTo>
                    <a:pt x="769429" y="558545"/>
                  </a:lnTo>
                  <a:lnTo>
                    <a:pt x="760500" y="579129"/>
                  </a:lnTo>
                  <a:lnTo>
                    <a:pt x="734866" y="599261"/>
                  </a:lnTo>
                  <a:lnTo>
                    <a:pt x="694261" y="617473"/>
                  </a:lnTo>
                  <a:lnTo>
                    <a:pt x="640085" y="632391"/>
                  </a:lnTo>
                  <a:lnTo>
                    <a:pt x="639819" y="632391"/>
                  </a:lnTo>
                  <a:lnTo>
                    <a:pt x="575063" y="642271"/>
                  </a:lnTo>
                  <a:lnTo>
                    <a:pt x="499935" y="645921"/>
                  </a:lnTo>
                  <a:lnTo>
                    <a:pt x="687261" y="645921"/>
                  </a:lnTo>
                  <a:lnTo>
                    <a:pt x="727146" y="632391"/>
                  </a:lnTo>
                  <a:lnTo>
                    <a:pt x="764898" y="611804"/>
                  </a:lnTo>
                  <a:lnTo>
                    <a:pt x="789557" y="587130"/>
                  </a:lnTo>
                  <a:lnTo>
                    <a:pt x="798385" y="558545"/>
                  </a:lnTo>
                  <a:lnTo>
                    <a:pt x="798385" y="509777"/>
                  </a:lnTo>
                  <a:close/>
                </a:path>
                <a:path w="798830" h="670560">
                  <a:moveTo>
                    <a:pt x="285130" y="509777"/>
                  </a:moveTo>
                  <a:lnTo>
                    <a:pt x="230441" y="509777"/>
                  </a:lnTo>
                  <a:lnTo>
                    <a:pt x="258764" y="526993"/>
                  </a:lnTo>
                  <a:lnTo>
                    <a:pt x="294976" y="541838"/>
                  </a:lnTo>
                  <a:lnTo>
                    <a:pt x="338137" y="553973"/>
                  </a:lnTo>
                  <a:lnTo>
                    <a:pt x="387310" y="563061"/>
                  </a:lnTo>
                  <a:lnTo>
                    <a:pt x="441555" y="568762"/>
                  </a:lnTo>
                  <a:lnTo>
                    <a:pt x="499935" y="570738"/>
                  </a:lnTo>
                  <a:lnTo>
                    <a:pt x="558359" y="568762"/>
                  </a:lnTo>
                  <a:lnTo>
                    <a:pt x="612617" y="563061"/>
                  </a:lnTo>
                  <a:lnTo>
                    <a:pt x="661781" y="553973"/>
                  </a:lnTo>
                  <a:lnTo>
                    <a:pt x="688870" y="546353"/>
                  </a:lnTo>
                  <a:lnTo>
                    <a:pt x="499935" y="546353"/>
                  </a:lnTo>
                  <a:lnTo>
                    <a:pt x="473749" y="545972"/>
                  </a:lnTo>
                  <a:lnTo>
                    <a:pt x="449135" y="544829"/>
                  </a:lnTo>
                  <a:lnTo>
                    <a:pt x="425854" y="542924"/>
                  </a:lnTo>
                  <a:lnTo>
                    <a:pt x="403669" y="540257"/>
                  </a:lnTo>
                  <a:lnTo>
                    <a:pt x="412795" y="534162"/>
                  </a:lnTo>
                  <a:lnTo>
                    <a:pt x="362775" y="534162"/>
                  </a:lnTo>
                  <a:lnTo>
                    <a:pt x="307594" y="519588"/>
                  </a:lnTo>
                  <a:lnTo>
                    <a:pt x="285130" y="509777"/>
                  </a:lnTo>
                  <a:close/>
                </a:path>
                <a:path w="798830" h="670560">
                  <a:moveTo>
                    <a:pt x="271403" y="211200"/>
                  </a:moveTo>
                  <a:lnTo>
                    <a:pt x="230441" y="211200"/>
                  </a:lnTo>
                  <a:lnTo>
                    <a:pt x="401256" y="355472"/>
                  </a:lnTo>
                  <a:lnTo>
                    <a:pt x="335236" y="367046"/>
                  </a:lnTo>
                  <a:lnTo>
                    <a:pt x="280068" y="384172"/>
                  </a:lnTo>
                  <a:lnTo>
                    <a:pt x="237944" y="406066"/>
                  </a:lnTo>
                  <a:lnTo>
                    <a:pt x="211061" y="431941"/>
                  </a:lnTo>
                  <a:lnTo>
                    <a:pt x="201612" y="461009"/>
                  </a:lnTo>
                  <a:lnTo>
                    <a:pt x="201612" y="558545"/>
                  </a:lnTo>
                  <a:lnTo>
                    <a:pt x="166114" y="559434"/>
                  </a:lnTo>
                  <a:lnTo>
                    <a:pt x="230827" y="559434"/>
                  </a:lnTo>
                  <a:lnTo>
                    <a:pt x="230441" y="558545"/>
                  </a:lnTo>
                  <a:lnTo>
                    <a:pt x="230441" y="509777"/>
                  </a:lnTo>
                  <a:lnTo>
                    <a:pt x="285130" y="509777"/>
                  </a:lnTo>
                  <a:lnTo>
                    <a:pt x="265938" y="501395"/>
                  </a:lnTo>
                  <a:lnTo>
                    <a:pt x="239617" y="481298"/>
                  </a:lnTo>
                  <a:lnTo>
                    <a:pt x="230441" y="461009"/>
                  </a:lnTo>
                  <a:lnTo>
                    <a:pt x="239379" y="440480"/>
                  </a:lnTo>
                  <a:lnTo>
                    <a:pt x="265032" y="420384"/>
                  </a:lnTo>
                  <a:lnTo>
                    <a:pt x="305657" y="402193"/>
                  </a:lnTo>
                  <a:lnTo>
                    <a:pt x="359511" y="387378"/>
                  </a:lnTo>
                  <a:lnTo>
                    <a:pt x="424851" y="377410"/>
                  </a:lnTo>
                  <a:lnTo>
                    <a:pt x="499935" y="373760"/>
                  </a:lnTo>
                  <a:lnTo>
                    <a:pt x="688929" y="373760"/>
                  </a:lnTo>
                  <a:lnTo>
                    <a:pt x="653279" y="363888"/>
                  </a:lnTo>
                  <a:lnTo>
                    <a:pt x="597524" y="354394"/>
                  </a:lnTo>
                  <a:lnTo>
                    <a:pt x="560918" y="351408"/>
                  </a:lnTo>
                  <a:lnTo>
                    <a:pt x="437451" y="351408"/>
                  </a:lnTo>
                  <a:lnTo>
                    <a:pt x="271403" y="211200"/>
                  </a:lnTo>
                  <a:close/>
                </a:path>
                <a:path w="798830" h="670560">
                  <a:moveTo>
                    <a:pt x="722297" y="385952"/>
                  </a:moveTo>
                  <a:lnTo>
                    <a:pt x="634682" y="385952"/>
                  </a:lnTo>
                  <a:lnTo>
                    <a:pt x="691259" y="400538"/>
                  </a:lnTo>
                  <a:lnTo>
                    <a:pt x="733631" y="418909"/>
                  </a:lnTo>
                  <a:lnTo>
                    <a:pt x="760216" y="439566"/>
                  </a:lnTo>
                  <a:lnTo>
                    <a:pt x="769429" y="461009"/>
                  </a:lnTo>
                  <a:lnTo>
                    <a:pt x="760563" y="481298"/>
                  </a:lnTo>
                  <a:lnTo>
                    <a:pt x="694261" y="518921"/>
                  </a:lnTo>
                  <a:lnTo>
                    <a:pt x="640416" y="533258"/>
                  </a:lnTo>
                  <a:lnTo>
                    <a:pt x="574583" y="542924"/>
                  </a:lnTo>
                  <a:lnTo>
                    <a:pt x="573548" y="542924"/>
                  </a:lnTo>
                  <a:lnTo>
                    <a:pt x="499935" y="546353"/>
                  </a:lnTo>
                  <a:lnTo>
                    <a:pt x="688870" y="546353"/>
                  </a:lnTo>
                  <a:lnTo>
                    <a:pt x="704922" y="541838"/>
                  </a:lnTo>
                  <a:lnTo>
                    <a:pt x="741114" y="526993"/>
                  </a:lnTo>
                  <a:lnTo>
                    <a:pt x="769429" y="509777"/>
                  </a:lnTo>
                  <a:lnTo>
                    <a:pt x="798385" y="509777"/>
                  </a:lnTo>
                  <a:lnTo>
                    <a:pt x="798385" y="461009"/>
                  </a:lnTo>
                  <a:lnTo>
                    <a:pt x="791682" y="436631"/>
                  </a:lnTo>
                  <a:lnTo>
                    <a:pt x="772471" y="414230"/>
                  </a:lnTo>
                  <a:lnTo>
                    <a:pt x="742101" y="394306"/>
                  </a:lnTo>
                  <a:lnTo>
                    <a:pt x="722297" y="385952"/>
                  </a:lnTo>
                  <a:close/>
                </a:path>
                <a:path w="798830" h="670560">
                  <a:moveTo>
                    <a:pt x="688929" y="373760"/>
                  </a:moveTo>
                  <a:lnTo>
                    <a:pt x="499935" y="373760"/>
                  </a:lnTo>
                  <a:lnTo>
                    <a:pt x="525121" y="374141"/>
                  </a:lnTo>
                  <a:lnTo>
                    <a:pt x="549878" y="375284"/>
                  </a:lnTo>
                  <a:lnTo>
                    <a:pt x="573730" y="377189"/>
                  </a:lnTo>
                  <a:lnTo>
                    <a:pt x="596201" y="379856"/>
                  </a:lnTo>
                  <a:lnTo>
                    <a:pt x="362775" y="534162"/>
                  </a:lnTo>
                  <a:lnTo>
                    <a:pt x="412795" y="534162"/>
                  </a:lnTo>
                  <a:lnTo>
                    <a:pt x="634682" y="385952"/>
                  </a:lnTo>
                  <a:lnTo>
                    <a:pt x="722297" y="385952"/>
                  </a:lnTo>
                  <a:lnTo>
                    <a:pt x="702044" y="377410"/>
                  </a:lnTo>
                  <a:lnTo>
                    <a:pt x="701312" y="377189"/>
                  </a:lnTo>
                  <a:lnTo>
                    <a:pt x="688929" y="373760"/>
                  </a:lnTo>
                  <a:close/>
                </a:path>
                <a:path w="798830" h="670560">
                  <a:moveTo>
                    <a:pt x="536392" y="349408"/>
                  </a:moveTo>
                  <a:lnTo>
                    <a:pt x="478670" y="349408"/>
                  </a:lnTo>
                  <a:lnTo>
                    <a:pt x="465073" y="349631"/>
                  </a:lnTo>
                  <a:lnTo>
                    <a:pt x="451477" y="350234"/>
                  </a:lnTo>
                  <a:lnTo>
                    <a:pt x="437451" y="351408"/>
                  </a:lnTo>
                  <a:lnTo>
                    <a:pt x="560918" y="351408"/>
                  </a:lnTo>
                  <a:lnTo>
                    <a:pt x="536392" y="349408"/>
                  </a:lnTo>
                  <a:close/>
                </a:path>
                <a:path w="798830" h="670560">
                  <a:moveTo>
                    <a:pt x="613463" y="24383"/>
                  </a:moveTo>
                  <a:lnTo>
                    <a:pt x="512000" y="24383"/>
                  </a:lnTo>
                  <a:lnTo>
                    <a:pt x="542107" y="26953"/>
                  </a:lnTo>
                  <a:lnTo>
                    <a:pt x="570642" y="34274"/>
                  </a:lnTo>
                  <a:lnTo>
                    <a:pt x="620331" y="60832"/>
                  </a:lnTo>
                  <a:lnTo>
                    <a:pt x="654002" y="102742"/>
                  </a:lnTo>
                  <a:lnTo>
                    <a:pt x="666051" y="152272"/>
                  </a:lnTo>
                  <a:lnTo>
                    <a:pt x="662961" y="177704"/>
                  </a:lnTo>
                  <a:lnTo>
                    <a:pt x="654002" y="201802"/>
                  </a:lnTo>
                  <a:lnTo>
                    <a:pt x="639637" y="223996"/>
                  </a:lnTo>
                  <a:lnTo>
                    <a:pt x="620331" y="243712"/>
                  </a:lnTo>
                  <a:lnTo>
                    <a:pt x="492658" y="349408"/>
                  </a:lnTo>
                  <a:lnTo>
                    <a:pt x="535965" y="349408"/>
                  </a:lnTo>
                  <a:lnTo>
                    <a:pt x="641921" y="262000"/>
                  </a:lnTo>
                  <a:lnTo>
                    <a:pt x="681021" y="210947"/>
                  </a:lnTo>
                  <a:lnTo>
                    <a:pt x="694880" y="152272"/>
                  </a:lnTo>
                  <a:lnTo>
                    <a:pt x="691338" y="122302"/>
                  </a:lnTo>
                  <a:lnTo>
                    <a:pt x="681021" y="93868"/>
                  </a:lnTo>
                  <a:lnTo>
                    <a:pt x="664394" y="67744"/>
                  </a:lnTo>
                  <a:lnTo>
                    <a:pt x="641921" y="44703"/>
                  </a:lnTo>
                  <a:lnTo>
                    <a:pt x="614531" y="24860"/>
                  </a:lnTo>
                  <a:lnTo>
                    <a:pt x="613463" y="24383"/>
                  </a:lnTo>
                  <a:close/>
                </a:path>
              </a:pathLst>
            </a:custGeom>
            <a:solidFill>
              <a:srgbClr val="00AB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73136" y="2127504"/>
              <a:ext cx="798830" cy="670560"/>
            </a:xfrm>
            <a:custGeom>
              <a:avLst/>
              <a:gdLst/>
              <a:ahLst/>
              <a:cxnLst/>
              <a:rect l="l" t="t" r="r" b="b"/>
              <a:pathLst>
                <a:path w="798830" h="670560">
                  <a:moveTo>
                    <a:pt x="798385" y="461009"/>
                  </a:moveTo>
                  <a:lnTo>
                    <a:pt x="772471" y="414230"/>
                  </a:lnTo>
                  <a:lnTo>
                    <a:pt x="701921" y="377358"/>
                  </a:lnTo>
                  <a:lnTo>
                    <a:pt x="653279" y="363888"/>
                  </a:lnTo>
                  <a:lnTo>
                    <a:pt x="597524" y="354394"/>
                  </a:lnTo>
                  <a:lnTo>
                    <a:pt x="536003" y="349376"/>
                  </a:lnTo>
                  <a:lnTo>
                    <a:pt x="597237" y="298862"/>
                  </a:lnTo>
                  <a:lnTo>
                    <a:pt x="628681" y="272923"/>
                  </a:lnTo>
                  <a:lnTo>
                    <a:pt x="664394" y="237712"/>
                  </a:lnTo>
                  <a:lnTo>
                    <a:pt x="691338" y="182276"/>
                  </a:lnTo>
                  <a:lnTo>
                    <a:pt x="694880" y="152272"/>
                  </a:lnTo>
                  <a:lnTo>
                    <a:pt x="691338" y="122302"/>
                  </a:lnTo>
                  <a:lnTo>
                    <a:pt x="664394" y="67744"/>
                  </a:lnTo>
                  <a:lnTo>
                    <a:pt x="614531" y="24860"/>
                  </a:lnTo>
                  <a:lnTo>
                    <a:pt x="548892" y="2698"/>
                  </a:lnTo>
                  <a:lnTo>
                    <a:pt x="512000" y="0"/>
                  </a:lnTo>
                  <a:lnTo>
                    <a:pt x="476504" y="2698"/>
                  </a:lnTo>
                  <a:lnTo>
                    <a:pt x="442817" y="10921"/>
                  </a:lnTo>
                  <a:lnTo>
                    <a:pt x="411845" y="24860"/>
                  </a:lnTo>
                  <a:lnTo>
                    <a:pt x="384492" y="44703"/>
                  </a:lnTo>
                  <a:lnTo>
                    <a:pt x="192494" y="205571"/>
                  </a:lnTo>
                  <a:lnTo>
                    <a:pt x="93900" y="288178"/>
                  </a:lnTo>
                  <a:lnTo>
                    <a:pt x="57576" y="318613"/>
                  </a:lnTo>
                  <a:lnTo>
                    <a:pt x="23283" y="356131"/>
                  </a:lnTo>
                  <a:lnTo>
                    <a:pt x="5820" y="393295"/>
                  </a:lnTo>
                  <a:lnTo>
                    <a:pt x="0" y="432371"/>
                  </a:lnTo>
                  <a:lnTo>
                    <a:pt x="5820" y="471278"/>
                  </a:lnTo>
                  <a:lnTo>
                    <a:pt x="23283" y="507934"/>
                  </a:lnTo>
                  <a:lnTo>
                    <a:pt x="52387" y="540257"/>
                  </a:lnTo>
                  <a:lnTo>
                    <a:pt x="112823" y="574039"/>
                  </a:lnTo>
                  <a:lnTo>
                    <a:pt x="182308" y="584962"/>
                  </a:lnTo>
                  <a:lnTo>
                    <a:pt x="188150" y="584962"/>
                  </a:lnTo>
                  <a:lnTo>
                    <a:pt x="194659" y="584962"/>
                  </a:lnTo>
                  <a:lnTo>
                    <a:pt x="201596" y="584962"/>
                  </a:lnTo>
                  <a:lnTo>
                    <a:pt x="208724" y="584962"/>
                  </a:lnTo>
                  <a:lnTo>
                    <a:pt x="232332" y="609628"/>
                  </a:lnTo>
                  <a:lnTo>
                    <a:pt x="269830" y="630569"/>
                  </a:lnTo>
                  <a:lnTo>
                    <a:pt x="318277" y="647445"/>
                  </a:lnTo>
                  <a:lnTo>
                    <a:pt x="374737" y="659920"/>
                  </a:lnTo>
                  <a:lnTo>
                    <a:pt x="436269" y="667653"/>
                  </a:lnTo>
                  <a:lnTo>
                    <a:pt x="499935" y="670306"/>
                  </a:lnTo>
                  <a:lnTo>
                    <a:pt x="562694" y="667847"/>
                  </a:lnTo>
                  <a:lnTo>
                    <a:pt x="623306" y="660590"/>
                  </a:lnTo>
                  <a:lnTo>
                    <a:pt x="679036" y="648712"/>
                  </a:lnTo>
                  <a:lnTo>
                    <a:pt x="727146" y="632391"/>
                  </a:lnTo>
                  <a:lnTo>
                    <a:pt x="764898" y="611804"/>
                  </a:lnTo>
                  <a:lnTo>
                    <a:pt x="798385" y="558545"/>
                  </a:lnTo>
                  <a:lnTo>
                    <a:pt x="798385" y="502157"/>
                  </a:lnTo>
                  <a:lnTo>
                    <a:pt x="798385" y="473201"/>
                  </a:lnTo>
                  <a:lnTo>
                    <a:pt x="798385" y="462533"/>
                  </a:lnTo>
                  <a:lnTo>
                    <a:pt x="798385" y="461009"/>
                  </a:lnTo>
                  <a:close/>
                </a:path>
                <a:path w="798830" h="670560">
                  <a:moveTo>
                    <a:pt x="769429" y="461009"/>
                  </a:moveTo>
                  <a:lnTo>
                    <a:pt x="760500" y="481442"/>
                  </a:lnTo>
                  <a:lnTo>
                    <a:pt x="734866" y="501198"/>
                  </a:lnTo>
                  <a:lnTo>
                    <a:pt x="694261" y="518921"/>
                  </a:lnTo>
                  <a:lnTo>
                    <a:pt x="640416" y="533258"/>
                  </a:lnTo>
                  <a:lnTo>
                    <a:pt x="575063" y="542854"/>
                  </a:lnTo>
                  <a:lnTo>
                    <a:pt x="499935" y="546353"/>
                  </a:lnTo>
                  <a:lnTo>
                    <a:pt x="473749" y="545972"/>
                  </a:lnTo>
                  <a:lnTo>
                    <a:pt x="449135" y="544829"/>
                  </a:lnTo>
                  <a:lnTo>
                    <a:pt x="425854" y="542924"/>
                  </a:lnTo>
                  <a:lnTo>
                    <a:pt x="403669" y="540257"/>
                  </a:lnTo>
                  <a:lnTo>
                    <a:pt x="537223" y="451050"/>
                  </a:lnTo>
                  <a:lnTo>
                    <a:pt x="605805" y="405241"/>
                  </a:lnTo>
                  <a:lnTo>
                    <a:pt x="631072" y="388364"/>
                  </a:lnTo>
                  <a:lnTo>
                    <a:pt x="634682" y="385952"/>
                  </a:lnTo>
                  <a:lnTo>
                    <a:pt x="691259" y="400538"/>
                  </a:lnTo>
                  <a:lnTo>
                    <a:pt x="733631" y="418909"/>
                  </a:lnTo>
                  <a:lnTo>
                    <a:pt x="760216" y="439566"/>
                  </a:lnTo>
                  <a:lnTo>
                    <a:pt x="769429" y="461009"/>
                  </a:lnTo>
                  <a:close/>
                </a:path>
                <a:path w="798830" h="670560">
                  <a:moveTo>
                    <a:pt x="230441" y="461009"/>
                  </a:moveTo>
                  <a:lnTo>
                    <a:pt x="265032" y="420384"/>
                  </a:lnTo>
                  <a:lnTo>
                    <a:pt x="305657" y="402193"/>
                  </a:lnTo>
                  <a:lnTo>
                    <a:pt x="359511" y="387378"/>
                  </a:lnTo>
                  <a:lnTo>
                    <a:pt x="424851" y="377410"/>
                  </a:lnTo>
                  <a:lnTo>
                    <a:pt x="499935" y="373760"/>
                  </a:lnTo>
                  <a:lnTo>
                    <a:pt x="525121" y="374141"/>
                  </a:lnTo>
                  <a:lnTo>
                    <a:pt x="549878" y="375284"/>
                  </a:lnTo>
                  <a:lnTo>
                    <a:pt x="573730" y="377189"/>
                  </a:lnTo>
                  <a:lnTo>
                    <a:pt x="596201" y="379856"/>
                  </a:lnTo>
                  <a:lnTo>
                    <a:pt x="461252" y="469064"/>
                  </a:lnTo>
                  <a:lnTo>
                    <a:pt x="391953" y="514873"/>
                  </a:lnTo>
                  <a:lnTo>
                    <a:pt x="366422" y="531750"/>
                  </a:lnTo>
                  <a:lnTo>
                    <a:pt x="362775" y="534162"/>
                  </a:lnTo>
                  <a:lnTo>
                    <a:pt x="307594" y="519588"/>
                  </a:lnTo>
                  <a:lnTo>
                    <a:pt x="265938" y="501395"/>
                  </a:lnTo>
                  <a:lnTo>
                    <a:pt x="239617" y="481298"/>
                  </a:lnTo>
                  <a:lnTo>
                    <a:pt x="230441" y="461009"/>
                  </a:lnTo>
                  <a:close/>
                </a:path>
                <a:path w="798830" h="670560">
                  <a:moveTo>
                    <a:pt x="406082" y="60832"/>
                  </a:moveTo>
                  <a:lnTo>
                    <a:pt x="429097" y="45761"/>
                  </a:lnTo>
                  <a:lnTo>
                    <a:pt x="454564" y="34274"/>
                  </a:lnTo>
                  <a:lnTo>
                    <a:pt x="482270" y="26953"/>
                  </a:lnTo>
                  <a:lnTo>
                    <a:pt x="512000" y="24383"/>
                  </a:lnTo>
                  <a:lnTo>
                    <a:pt x="542107" y="26953"/>
                  </a:lnTo>
                  <a:lnTo>
                    <a:pt x="596939" y="45761"/>
                  </a:lnTo>
                  <a:lnTo>
                    <a:pt x="639637" y="80549"/>
                  </a:lnTo>
                  <a:lnTo>
                    <a:pt x="662961" y="126841"/>
                  </a:lnTo>
                  <a:lnTo>
                    <a:pt x="666051" y="152272"/>
                  </a:lnTo>
                  <a:lnTo>
                    <a:pt x="662961" y="177704"/>
                  </a:lnTo>
                  <a:lnTo>
                    <a:pt x="639637" y="223996"/>
                  </a:lnTo>
                  <a:lnTo>
                    <a:pt x="546542" y="304800"/>
                  </a:lnTo>
                  <a:lnTo>
                    <a:pt x="508650" y="336169"/>
                  </a:lnTo>
                  <a:lnTo>
                    <a:pt x="494690" y="347725"/>
                  </a:lnTo>
                  <a:lnTo>
                    <a:pt x="492696" y="349376"/>
                  </a:lnTo>
                  <a:lnTo>
                    <a:pt x="478670" y="349408"/>
                  </a:lnTo>
                  <a:lnTo>
                    <a:pt x="465073" y="349631"/>
                  </a:lnTo>
                  <a:lnTo>
                    <a:pt x="451477" y="350234"/>
                  </a:lnTo>
                  <a:lnTo>
                    <a:pt x="437451" y="351408"/>
                  </a:lnTo>
                  <a:lnTo>
                    <a:pt x="328933" y="259778"/>
                  </a:lnTo>
                  <a:lnTo>
                    <a:pt x="273208" y="212725"/>
                  </a:lnTo>
                  <a:lnTo>
                    <a:pt x="252678" y="195389"/>
                  </a:lnTo>
                  <a:lnTo>
                    <a:pt x="249745" y="192912"/>
                  </a:lnTo>
                  <a:lnTo>
                    <a:pt x="406082" y="60832"/>
                  </a:lnTo>
                  <a:close/>
                </a:path>
                <a:path w="798830" h="670560">
                  <a:moveTo>
                    <a:pt x="73977" y="524001"/>
                  </a:moveTo>
                  <a:lnTo>
                    <a:pt x="45143" y="490365"/>
                  </a:lnTo>
                  <a:lnTo>
                    <a:pt x="30726" y="452357"/>
                  </a:lnTo>
                  <a:lnTo>
                    <a:pt x="30726" y="412893"/>
                  </a:lnTo>
                  <a:lnTo>
                    <a:pt x="45143" y="374885"/>
                  </a:lnTo>
                  <a:lnTo>
                    <a:pt x="73977" y="341248"/>
                  </a:lnTo>
                  <a:lnTo>
                    <a:pt x="164433" y="266064"/>
                  </a:lnTo>
                  <a:lnTo>
                    <a:pt x="210883" y="227456"/>
                  </a:lnTo>
                  <a:lnTo>
                    <a:pt x="227996" y="213232"/>
                  </a:lnTo>
                  <a:lnTo>
                    <a:pt x="230441" y="211200"/>
                  </a:lnTo>
                  <a:lnTo>
                    <a:pt x="329193" y="294608"/>
                  </a:lnTo>
                  <a:lnTo>
                    <a:pt x="379904" y="337438"/>
                  </a:lnTo>
                  <a:lnTo>
                    <a:pt x="398587" y="353218"/>
                  </a:lnTo>
                  <a:lnTo>
                    <a:pt x="401256" y="355472"/>
                  </a:lnTo>
                  <a:lnTo>
                    <a:pt x="335236" y="367046"/>
                  </a:lnTo>
                  <a:lnTo>
                    <a:pt x="280068" y="384172"/>
                  </a:lnTo>
                  <a:lnTo>
                    <a:pt x="237944" y="406066"/>
                  </a:lnTo>
                  <a:lnTo>
                    <a:pt x="211061" y="431941"/>
                  </a:lnTo>
                  <a:lnTo>
                    <a:pt x="201612" y="461009"/>
                  </a:lnTo>
                  <a:lnTo>
                    <a:pt x="201612" y="517397"/>
                  </a:lnTo>
                  <a:lnTo>
                    <a:pt x="201612" y="546353"/>
                  </a:lnTo>
                  <a:lnTo>
                    <a:pt x="201612" y="557021"/>
                  </a:lnTo>
                  <a:lnTo>
                    <a:pt x="201612" y="558545"/>
                  </a:lnTo>
                  <a:lnTo>
                    <a:pt x="166114" y="559434"/>
                  </a:lnTo>
                  <a:lnTo>
                    <a:pt x="132413" y="553465"/>
                  </a:lnTo>
                  <a:lnTo>
                    <a:pt x="101403" y="541401"/>
                  </a:lnTo>
                  <a:lnTo>
                    <a:pt x="73977" y="524001"/>
                  </a:lnTo>
                  <a:close/>
                </a:path>
                <a:path w="798830" h="670560">
                  <a:moveTo>
                    <a:pt x="499935" y="645921"/>
                  </a:moveTo>
                  <a:lnTo>
                    <a:pt x="424851" y="642271"/>
                  </a:lnTo>
                  <a:lnTo>
                    <a:pt x="359511" y="632300"/>
                  </a:lnTo>
                  <a:lnTo>
                    <a:pt x="305657" y="617473"/>
                  </a:lnTo>
                  <a:lnTo>
                    <a:pt x="265032" y="599261"/>
                  </a:lnTo>
                  <a:lnTo>
                    <a:pt x="230441" y="558545"/>
                  </a:lnTo>
                  <a:lnTo>
                    <a:pt x="230441" y="530351"/>
                  </a:lnTo>
                  <a:lnTo>
                    <a:pt x="230441" y="515873"/>
                  </a:lnTo>
                  <a:lnTo>
                    <a:pt x="230441" y="510539"/>
                  </a:lnTo>
                  <a:lnTo>
                    <a:pt x="230441" y="509777"/>
                  </a:lnTo>
                  <a:lnTo>
                    <a:pt x="258764" y="526993"/>
                  </a:lnTo>
                  <a:lnTo>
                    <a:pt x="294976" y="541838"/>
                  </a:lnTo>
                  <a:lnTo>
                    <a:pt x="338137" y="553973"/>
                  </a:lnTo>
                  <a:lnTo>
                    <a:pt x="387310" y="563061"/>
                  </a:lnTo>
                  <a:lnTo>
                    <a:pt x="441555" y="568762"/>
                  </a:lnTo>
                  <a:lnTo>
                    <a:pt x="499935" y="570738"/>
                  </a:lnTo>
                  <a:lnTo>
                    <a:pt x="558359" y="568762"/>
                  </a:lnTo>
                  <a:lnTo>
                    <a:pt x="612617" y="563061"/>
                  </a:lnTo>
                  <a:lnTo>
                    <a:pt x="661781" y="553973"/>
                  </a:lnTo>
                  <a:lnTo>
                    <a:pt x="704922" y="541838"/>
                  </a:lnTo>
                  <a:lnTo>
                    <a:pt x="741114" y="526993"/>
                  </a:lnTo>
                  <a:lnTo>
                    <a:pt x="769429" y="509777"/>
                  </a:lnTo>
                  <a:lnTo>
                    <a:pt x="769429" y="537971"/>
                  </a:lnTo>
                  <a:lnTo>
                    <a:pt x="769429" y="552450"/>
                  </a:lnTo>
                  <a:lnTo>
                    <a:pt x="769429" y="557783"/>
                  </a:lnTo>
                  <a:lnTo>
                    <a:pt x="769429" y="558545"/>
                  </a:lnTo>
                  <a:lnTo>
                    <a:pt x="760500" y="579129"/>
                  </a:lnTo>
                  <a:lnTo>
                    <a:pt x="734866" y="599261"/>
                  </a:lnTo>
                  <a:lnTo>
                    <a:pt x="694261" y="617473"/>
                  </a:lnTo>
                  <a:lnTo>
                    <a:pt x="640416" y="632300"/>
                  </a:lnTo>
                  <a:lnTo>
                    <a:pt x="575063" y="642271"/>
                  </a:lnTo>
                  <a:lnTo>
                    <a:pt x="499935" y="645921"/>
                  </a:lnTo>
                  <a:close/>
                </a:path>
              </a:pathLst>
            </a:custGeom>
            <a:ln w="9525">
              <a:solidFill>
                <a:srgbClr val="00AB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55226"/>
              </p:ext>
            </p:extLst>
          </p:nvPr>
        </p:nvGraphicFramePr>
        <p:xfrm>
          <a:off x="493255" y="1309954"/>
          <a:ext cx="2699017" cy="3354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9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2326">
                <a:tc>
                  <a:txBody>
                    <a:bodyPr/>
                    <a:lstStyle/>
                    <a:p>
                      <a:pPr marL="0" marR="403225" indent="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lang="cs-CZ" sz="18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ZAJIŠTĚNÍ PŘÍSTUPU K LÉČIVÝM PŘÍPRAVKŮM</a:t>
                      </a:r>
                    </a:p>
                  </a:txBody>
                  <a:tcPr marL="0" marR="0" marT="36195" marB="0">
                    <a:lnL w="38100">
                      <a:solidFill>
                        <a:srgbClr val="00AB4E"/>
                      </a:solidFill>
                      <a:prstDash val="solid"/>
                    </a:lnL>
                    <a:lnR w="38100">
                      <a:solidFill>
                        <a:srgbClr val="00AB4E"/>
                      </a:solidFill>
                      <a:prstDash val="solid"/>
                    </a:lnR>
                    <a:lnB w="3175">
                      <a:solidFill>
                        <a:srgbClr val="00AB4E"/>
                      </a:solidFill>
                      <a:prstDash val="solid"/>
                    </a:lnB>
                    <a:solidFill>
                      <a:srgbClr val="00AB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730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AB4E"/>
                      </a:solidFill>
                      <a:prstDash val="solid"/>
                    </a:lnL>
                    <a:lnR w="38100">
                      <a:solidFill>
                        <a:srgbClr val="00AB4E"/>
                      </a:solidFill>
                      <a:prstDash val="solid"/>
                    </a:lnR>
                    <a:lnT w="3175">
                      <a:solidFill>
                        <a:srgbClr val="00AB4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AB4E"/>
                      </a:solidFill>
                      <a:prstDash val="solid"/>
                    </a:lnL>
                    <a:lnR w="38100">
                      <a:solidFill>
                        <a:srgbClr val="00AB4E"/>
                      </a:solidFill>
                      <a:prstDash val="solid"/>
                    </a:lnR>
                    <a:solidFill>
                      <a:srgbClr val="00AB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3144">
                <a:tc>
                  <a:txBody>
                    <a:bodyPr/>
                    <a:lstStyle/>
                    <a:p>
                      <a:pPr marL="262890" marR="230504" indent="-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cs-CZ" sz="1400" dirty="0">
                          <a:solidFill>
                            <a:srgbClr val="404040"/>
                          </a:solidFill>
                          <a:latin typeface="Arial Narrow"/>
                          <a:cs typeface="Arial Narrow"/>
                        </a:rPr>
                        <a:t>Zajišťujeme nepřetržité dodávky vysoce kvalitních, bezpečných, účinných a inovativních generických léků za dostupné ceny.</a:t>
                      </a:r>
                    </a:p>
                  </a:txBody>
                  <a:tcPr marL="0" marR="0" marT="79375" marB="0">
                    <a:lnL w="38100">
                      <a:solidFill>
                        <a:srgbClr val="00AB4E"/>
                      </a:solidFill>
                      <a:prstDash val="solid"/>
                    </a:lnL>
                    <a:lnR w="38100">
                      <a:solidFill>
                        <a:srgbClr val="00AB4E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AB4E"/>
                      </a:solidFill>
                      <a:prstDash val="solid"/>
                    </a:lnL>
                    <a:lnR w="38100">
                      <a:solidFill>
                        <a:srgbClr val="00AB4E"/>
                      </a:solidFill>
                      <a:prstDash val="solid"/>
                    </a:lnR>
                    <a:solidFill>
                      <a:srgbClr val="00AB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4762466" y="2308623"/>
            <a:ext cx="347980" cy="490855"/>
          </a:xfrm>
          <a:custGeom>
            <a:avLst/>
            <a:gdLst/>
            <a:ahLst/>
            <a:cxnLst/>
            <a:rect l="l" t="t" r="r" b="b"/>
            <a:pathLst>
              <a:path w="347979" h="490855">
                <a:moveTo>
                  <a:pt x="301230" y="0"/>
                </a:moveTo>
                <a:lnTo>
                  <a:pt x="291236" y="1345"/>
                </a:lnTo>
                <a:lnTo>
                  <a:pt x="282648" y="5861"/>
                </a:lnTo>
                <a:lnTo>
                  <a:pt x="276973" y="12577"/>
                </a:lnTo>
                <a:lnTo>
                  <a:pt x="274688" y="20600"/>
                </a:lnTo>
                <a:lnTo>
                  <a:pt x="276276" y="29039"/>
                </a:lnTo>
                <a:lnTo>
                  <a:pt x="290940" y="72826"/>
                </a:lnTo>
                <a:lnTo>
                  <a:pt x="296946" y="116847"/>
                </a:lnTo>
                <a:lnTo>
                  <a:pt x="294696" y="160364"/>
                </a:lnTo>
                <a:lnTo>
                  <a:pt x="284591" y="202634"/>
                </a:lnTo>
                <a:lnTo>
                  <a:pt x="267033" y="242917"/>
                </a:lnTo>
                <a:lnTo>
                  <a:pt x="242422" y="280474"/>
                </a:lnTo>
                <a:lnTo>
                  <a:pt x="211161" y="314564"/>
                </a:lnTo>
                <a:lnTo>
                  <a:pt x="173649" y="344447"/>
                </a:lnTo>
                <a:lnTo>
                  <a:pt x="130288" y="369382"/>
                </a:lnTo>
                <a:lnTo>
                  <a:pt x="77797" y="389759"/>
                </a:lnTo>
                <a:lnTo>
                  <a:pt x="100968" y="355558"/>
                </a:lnTo>
                <a:lnTo>
                  <a:pt x="104185" y="347430"/>
                </a:lnTo>
                <a:lnTo>
                  <a:pt x="103487" y="339177"/>
                </a:lnTo>
                <a:lnTo>
                  <a:pt x="99173" y="331748"/>
                </a:lnTo>
                <a:lnTo>
                  <a:pt x="91547" y="326090"/>
                </a:lnTo>
                <a:lnTo>
                  <a:pt x="81925" y="323373"/>
                </a:lnTo>
                <a:lnTo>
                  <a:pt x="72156" y="323966"/>
                </a:lnTo>
                <a:lnTo>
                  <a:pt x="63361" y="327610"/>
                </a:lnTo>
                <a:lnTo>
                  <a:pt x="56664" y="334048"/>
                </a:lnTo>
                <a:lnTo>
                  <a:pt x="3193" y="413312"/>
                </a:lnTo>
                <a:lnTo>
                  <a:pt x="0" y="421417"/>
                </a:lnTo>
                <a:lnTo>
                  <a:pt x="706" y="429643"/>
                </a:lnTo>
                <a:lnTo>
                  <a:pt x="5011" y="437043"/>
                </a:lnTo>
                <a:lnTo>
                  <a:pt x="12614" y="442673"/>
                </a:lnTo>
                <a:lnTo>
                  <a:pt x="106443" y="487951"/>
                </a:lnTo>
                <a:lnTo>
                  <a:pt x="116071" y="490668"/>
                </a:lnTo>
                <a:lnTo>
                  <a:pt x="125842" y="490076"/>
                </a:lnTo>
                <a:lnTo>
                  <a:pt x="134634" y="486431"/>
                </a:lnTo>
                <a:lnTo>
                  <a:pt x="141326" y="479993"/>
                </a:lnTo>
                <a:lnTo>
                  <a:pt x="144543" y="471864"/>
                </a:lnTo>
                <a:lnTo>
                  <a:pt x="143844" y="463612"/>
                </a:lnTo>
                <a:lnTo>
                  <a:pt x="139531" y="456182"/>
                </a:lnTo>
                <a:lnTo>
                  <a:pt x="131905" y="450524"/>
                </a:lnTo>
                <a:lnTo>
                  <a:pt x="92184" y="431488"/>
                </a:lnTo>
                <a:lnTo>
                  <a:pt x="141432" y="413697"/>
                </a:lnTo>
                <a:lnTo>
                  <a:pt x="186478" y="390680"/>
                </a:lnTo>
                <a:lnTo>
                  <a:pt x="226891" y="362953"/>
                </a:lnTo>
                <a:lnTo>
                  <a:pt x="262238" y="331033"/>
                </a:lnTo>
                <a:lnTo>
                  <a:pt x="292085" y="295435"/>
                </a:lnTo>
                <a:lnTo>
                  <a:pt x="316000" y="256675"/>
                </a:lnTo>
                <a:lnTo>
                  <a:pt x="333550" y="215269"/>
                </a:lnTo>
                <a:lnTo>
                  <a:pt x="344303" y="171734"/>
                </a:lnTo>
                <a:lnTo>
                  <a:pt x="347826" y="126586"/>
                </a:lnTo>
                <a:lnTo>
                  <a:pt x="346351" y="97848"/>
                </a:lnTo>
                <a:lnTo>
                  <a:pt x="334415" y="41379"/>
                </a:lnTo>
                <a:lnTo>
                  <a:pt x="310730" y="1930"/>
                </a:lnTo>
                <a:lnTo>
                  <a:pt x="301230" y="0"/>
                </a:lnTo>
                <a:close/>
              </a:path>
            </a:pathLst>
          </a:custGeom>
          <a:solidFill>
            <a:srgbClr val="2E70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75290" y="2112657"/>
            <a:ext cx="752475" cy="640715"/>
          </a:xfrm>
          <a:custGeom>
            <a:avLst/>
            <a:gdLst/>
            <a:ahLst/>
            <a:cxnLst/>
            <a:rect l="l" t="t" r="r" b="b"/>
            <a:pathLst>
              <a:path w="752475" h="640714">
                <a:moveTo>
                  <a:pt x="421233" y="620903"/>
                </a:moveTo>
                <a:lnTo>
                  <a:pt x="420027" y="612394"/>
                </a:lnTo>
                <a:lnTo>
                  <a:pt x="415226" y="605193"/>
                </a:lnTo>
                <a:lnTo>
                  <a:pt x="407568" y="600024"/>
                </a:lnTo>
                <a:lnTo>
                  <a:pt x="397802" y="597674"/>
                </a:lnTo>
                <a:lnTo>
                  <a:pt x="398322" y="598309"/>
                </a:lnTo>
                <a:lnTo>
                  <a:pt x="346773" y="587502"/>
                </a:lnTo>
                <a:lnTo>
                  <a:pt x="298996" y="570306"/>
                </a:lnTo>
                <a:lnTo>
                  <a:pt x="255612" y="547331"/>
                </a:lnTo>
                <a:lnTo>
                  <a:pt x="217246" y="519188"/>
                </a:lnTo>
                <a:lnTo>
                  <a:pt x="184492" y="486498"/>
                </a:lnTo>
                <a:lnTo>
                  <a:pt x="157988" y="449884"/>
                </a:lnTo>
                <a:lnTo>
                  <a:pt x="138328" y="409943"/>
                </a:lnTo>
                <a:lnTo>
                  <a:pt x="126149" y="367296"/>
                </a:lnTo>
                <a:lnTo>
                  <a:pt x="122047" y="322554"/>
                </a:lnTo>
                <a:lnTo>
                  <a:pt x="123761" y="297218"/>
                </a:lnTo>
                <a:lnTo>
                  <a:pt x="128155" y="272122"/>
                </a:lnTo>
                <a:lnTo>
                  <a:pt x="129184" y="272122"/>
                </a:lnTo>
                <a:lnTo>
                  <a:pt x="152476" y="306209"/>
                </a:lnTo>
                <a:lnTo>
                  <a:pt x="159169" y="312635"/>
                </a:lnTo>
                <a:lnTo>
                  <a:pt x="167957" y="316255"/>
                </a:lnTo>
                <a:lnTo>
                  <a:pt x="177698" y="316839"/>
                </a:lnTo>
                <a:lnTo>
                  <a:pt x="187299" y="314121"/>
                </a:lnTo>
                <a:lnTo>
                  <a:pt x="194894" y="308457"/>
                </a:lnTo>
                <a:lnTo>
                  <a:pt x="199186" y="301040"/>
                </a:lnTo>
                <a:lnTo>
                  <a:pt x="199872" y="292811"/>
                </a:lnTo>
                <a:lnTo>
                  <a:pt x="196659" y="284695"/>
                </a:lnTo>
                <a:lnTo>
                  <a:pt x="139179" y="200736"/>
                </a:lnTo>
                <a:lnTo>
                  <a:pt x="133642" y="197142"/>
                </a:lnTo>
                <a:lnTo>
                  <a:pt x="120611" y="194170"/>
                </a:lnTo>
                <a:lnTo>
                  <a:pt x="113652" y="194945"/>
                </a:lnTo>
                <a:lnTo>
                  <a:pt x="13576" y="243725"/>
                </a:lnTo>
                <a:lnTo>
                  <a:pt x="5727" y="249110"/>
                </a:lnTo>
                <a:lnTo>
                  <a:pt x="1092" y="256362"/>
                </a:lnTo>
                <a:lnTo>
                  <a:pt x="0" y="264553"/>
                </a:lnTo>
                <a:lnTo>
                  <a:pt x="2819" y="272757"/>
                </a:lnTo>
                <a:lnTo>
                  <a:pt x="78003" y="261899"/>
                </a:lnTo>
                <a:lnTo>
                  <a:pt x="72885" y="292100"/>
                </a:lnTo>
                <a:lnTo>
                  <a:pt x="74256" y="364909"/>
                </a:lnTo>
                <a:lnTo>
                  <a:pt x="83718" y="405739"/>
                </a:lnTo>
                <a:lnTo>
                  <a:pt x="99110" y="444665"/>
                </a:lnTo>
                <a:lnTo>
                  <a:pt x="120053" y="481291"/>
                </a:lnTo>
                <a:lnTo>
                  <a:pt x="146164" y="515226"/>
                </a:lnTo>
                <a:lnTo>
                  <a:pt x="177038" y="546087"/>
                </a:lnTo>
                <a:lnTo>
                  <a:pt x="212293" y="573481"/>
                </a:lnTo>
                <a:lnTo>
                  <a:pt x="251548" y="597027"/>
                </a:lnTo>
                <a:lnTo>
                  <a:pt x="294411" y="616343"/>
                </a:lnTo>
                <a:lnTo>
                  <a:pt x="340487" y="631024"/>
                </a:lnTo>
                <a:lnTo>
                  <a:pt x="389407" y="640689"/>
                </a:lnTo>
                <a:lnTo>
                  <a:pt x="403809" y="639673"/>
                </a:lnTo>
                <a:lnTo>
                  <a:pt x="412343" y="635609"/>
                </a:lnTo>
                <a:lnTo>
                  <a:pt x="418439" y="629145"/>
                </a:lnTo>
                <a:lnTo>
                  <a:pt x="421233" y="620903"/>
                </a:lnTo>
                <a:close/>
              </a:path>
              <a:path w="752475" h="640714">
                <a:moveTo>
                  <a:pt x="751992" y="37439"/>
                </a:moveTo>
                <a:lnTo>
                  <a:pt x="749985" y="29070"/>
                </a:lnTo>
                <a:lnTo>
                  <a:pt x="744537" y="22237"/>
                </a:lnTo>
                <a:lnTo>
                  <a:pt x="736434" y="17627"/>
                </a:lnTo>
                <a:lnTo>
                  <a:pt x="726528" y="15938"/>
                </a:lnTo>
                <a:lnTo>
                  <a:pt x="716622" y="17627"/>
                </a:lnTo>
                <a:lnTo>
                  <a:pt x="708520" y="22237"/>
                </a:lnTo>
                <a:lnTo>
                  <a:pt x="703072" y="29070"/>
                </a:lnTo>
                <a:lnTo>
                  <a:pt x="701065" y="37439"/>
                </a:lnTo>
                <a:lnTo>
                  <a:pt x="701065" y="76695"/>
                </a:lnTo>
                <a:lnTo>
                  <a:pt x="659358" y="50546"/>
                </a:lnTo>
                <a:lnTo>
                  <a:pt x="614934" y="29845"/>
                </a:lnTo>
                <a:lnTo>
                  <a:pt x="568439" y="14541"/>
                </a:lnTo>
                <a:lnTo>
                  <a:pt x="520522" y="4610"/>
                </a:lnTo>
                <a:lnTo>
                  <a:pt x="471805" y="0"/>
                </a:lnTo>
                <a:lnTo>
                  <a:pt x="422948" y="660"/>
                </a:lnTo>
                <a:lnTo>
                  <a:pt x="374586" y="6553"/>
                </a:lnTo>
                <a:lnTo>
                  <a:pt x="327367" y="17640"/>
                </a:lnTo>
                <a:lnTo>
                  <a:pt x="281914" y="33870"/>
                </a:lnTo>
                <a:lnTo>
                  <a:pt x="238887" y="55206"/>
                </a:lnTo>
                <a:lnTo>
                  <a:pt x="198907" y="81597"/>
                </a:lnTo>
                <a:lnTo>
                  <a:pt x="160883" y="114769"/>
                </a:lnTo>
                <a:lnTo>
                  <a:pt x="154978" y="130467"/>
                </a:lnTo>
                <a:lnTo>
                  <a:pt x="157645" y="138404"/>
                </a:lnTo>
                <a:lnTo>
                  <a:pt x="163931" y="145097"/>
                </a:lnTo>
                <a:lnTo>
                  <a:pt x="172808" y="149212"/>
                </a:lnTo>
                <a:lnTo>
                  <a:pt x="182524" y="150088"/>
                </a:lnTo>
                <a:lnTo>
                  <a:pt x="191922" y="147840"/>
                </a:lnTo>
                <a:lnTo>
                  <a:pt x="199834" y="142519"/>
                </a:lnTo>
                <a:lnTo>
                  <a:pt x="233845" y="112966"/>
                </a:lnTo>
                <a:lnTo>
                  <a:pt x="271640" y="88506"/>
                </a:lnTo>
                <a:lnTo>
                  <a:pt x="312483" y="69202"/>
                </a:lnTo>
                <a:lnTo>
                  <a:pt x="355688" y="55105"/>
                </a:lnTo>
                <a:lnTo>
                  <a:pt x="400532" y="46278"/>
                </a:lnTo>
                <a:lnTo>
                  <a:pt x="446303" y="42760"/>
                </a:lnTo>
                <a:lnTo>
                  <a:pt x="492302" y="44602"/>
                </a:lnTo>
                <a:lnTo>
                  <a:pt x="537806" y="51879"/>
                </a:lnTo>
                <a:lnTo>
                  <a:pt x="582117" y="64643"/>
                </a:lnTo>
                <a:lnTo>
                  <a:pt x="624497" y="82931"/>
                </a:lnTo>
                <a:lnTo>
                  <a:pt x="664273" y="106819"/>
                </a:lnTo>
                <a:lnTo>
                  <a:pt x="618566" y="107137"/>
                </a:lnTo>
                <a:lnTo>
                  <a:pt x="608660" y="108826"/>
                </a:lnTo>
                <a:lnTo>
                  <a:pt x="600557" y="113436"/>
                </a:lnTo>
                <a:lnTo>
                  <a:pt x="595109" y="120281"/>
                </a:lnTo>
                <a:lnTo>
                  <a:pt x="593102" y="128651"/>
                </a:lnTo>
                <a:lnTo>
                  <a:pt x="595109" y="137020"/>
                </a:lnTo>
                <a:lnTo>
                  <a:pt x="600557" y="143852"/>
                </a:lnTo>
                <a:lnTo>
                  <a:pt x="608660" y="148463"/>
                </a:lnTo>
                <a:lnTo>
                  <a:pt x="618566" y="150152"/>
                </a:lnTo>
                <a:lnTo>
                  <a:pt x="731050" y="150152"/>
                </a:lnTo>
                <a:lnTo>
                  <a:pt x="735838" y="148920"/>
                </a:lnTo>
                <a:lnTo>
                  <a:pt x="744093" y="144030"/>
                </a:lnTo>
                <a:lnTo>
                  <a:pt x="749084" y="140017"/>
                </a:lnTo>
                <a:lnTo>
                  <a:pt x="751941" y="134467"/>
                </a:lnTo>
                <a:lnTo>
                  <a:pt x="751992" y="37439"/>
                </a:lnTo>
                <a:close/>
              </a:path>
            </a:pathLst>
          </a:custGeom>
          <a:solidFill>
            <a:srgbClr val="2E709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3441953" y="4144365"/>
            <a:ext cx="5342255" cy="177165"/>
            <a:chOff x="3441953" y="4144365"/>
            <a:chExt cx="5342255" cy="177165"/>
          </a:xfrm>
        </p:grpSpPr>
        <p:sp>
          <p:nvSpPr>
            <p:cNvPr id="15" name="object 15"/>
            <p:cNvSpPr/>
            <p:nvPr/>
          </p:nvSpPr>
          <p:spPr>
            <a:xfrm>
              <a:off x="3441953" y="4144365"/>
              <a:ext cx="2526030" cy="177165"/>
            </a:xfrm>
            <a:custGeom>
              <a:avLst/>
              <a:gdLst/>
              <a:ahLst/>
              <a:cxnLst/>
              <a:rect l="l" t="t" r="r" b="b"/>
              <a:pathLst>
                <a:path w="2526029" h="177164">
                  <a:moveTo>
                    <a:pt x="2525649" y="0"/>
                  </a:moveTo>
                  <a:lnTo>
                    <a:pt x="0" y="0"/>
                  </a:lnTo>
                  <a:lnTo>
                    <a:pt x="0" y="176923"/>
                  </a:lnTo>
                  <a:lnTo>
                    <a:pt x="2525649" y="176923"/>
                  </a:lnTo>
                  <a:lnTo>
                    <a:pt x="2525649" y="0"/>
                  </a:lnTo>
                  <a:close/>
                </a:path>
              </a:pathLst>
            </a:custGeom>
            <a:solidFill>
              <a:srgbClr val="2E70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257416" y="4148734"/>
              <a:ext cx="2526665" cy="161290"/>
            </a:xfrm>
            <a:custGeom>
              <a:avLst/>
              <a:gdLst/>
              <a:ahLst/>
              <a:cxnLst/>
              <a:rect l="l" t="t" r="r" b="b"/>
              <a:pathLst>
                <a:path w="2526665" h="161289">
                  <a:moveTo>
                    <a:pt x="2526538" y="0"/>
                  </a:moveTo>
                  <a:lnTo>
                    <a:pt x="0" y="0"/>
                  </a:lnTo>
                  <a:lnTo>
                    <a:pt x="0" y="160718"/>
                  </a:lnTo>
                  <a:lnTo>
                    <a:pt x="2526538" y="160718"/>
                  </a:lnTo>
                  <a:lnTo>
                    <a:pt x="2526538" y="0"/>
                  </a:lnTo>
                  <a:close/>
                </a:path>
              </a:pathLst>
            </a:custGeom>
            <a:solidFill>
              <a:srgbClr val="76BD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7" name="object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013213"/>
              </p:ext>
            </p:extLst>
          </p:nvPr>
        </p:nvGraphicFramePr>
        <p:xfrm>
          <a:off x="3431159" y="1313129"/>
          <a:ext cx="2522220" cy="2829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2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9285"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lang="cs-CZ" sz="1800" b="1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VERTIKÁLNÍ INTEGRACE</a:t>
                      </a:r>
                    </a:p>
                  </a:txBody>
                  <a:tcPr marL="0" marR="0" marT="173355" marB="0">
                    <a:lnL w="38100">
                      <a:solidFill>
                        <a:srgbClr val="2E7094"/>
                      </a:solidFill>
                      <a:prstDash val="solid"/>
                    </a:lnL>
                    <a:lnR w="38100">
                      <a:solidFill>
                        <a:srgbClr val="2E7094"/>
                      </a:solidFill>
                      <a:prstDash val="solid"/>
                    </a:lnR>
                    <a:lnB w="3175">
                      <a:solidFill>
                        <a:srgbClr val="2E7094"/>
                      </a:solidFill>
                      <a:prstDash val="solid"/>
                    </a:lnB>
                    <a:solidFill>
                      <a:srgbClr val="2E70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110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2E7094"/>
                      </a:solidFill>
                      <a:prstDash val="solid"/>
                    </a:lnL>
                    <a:lnR w="38100">
                      <a:solidFill>
                        <a:srgbClr val="2E7094"/>
                      </a:solidFill>
                      <a:prstDash val="solid"/>
                    </a:lnR>
                    <a:lnT w="3175">
                      <a:solidFill>
                        <a:srgbClr val="2E709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2E7094"/>
                      </a:solidFill>
                      <a:prstDash val="solid"/>
                    </a:lnL>
                    <a:lnR w="38100">
                      <a:solidFill>
                        <a:srgbClr val="2E7094"/>
                      </a:solidFill>
                      <a:prstDash val="solid"/>
                    </a:lnR>
                    <a:solidFill>
                      <a:srgbClr val="2E70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6635">
                <a:tc>
                  <a:txBody>
                    <a:bodyPr/>
                    <a:lstStyle/>
                    <a:p>
                      <a:pPr marL="32384" marR="120014" indent="-190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lang="cs-CZ" sz="1200" dirty="0">
                          <a:solidFill>
                            <a:srgbClr val="404040"/>
                          </a:solidFill>
                          <a:latin typeface="Arial Narrow"/>
                          <a:cs typeface="Arial Narrow"/>
                        </a:rPr>
                        <a:t>Využitím výhod, které nám poskytuje náš efektivní, vertikálně integrovaný obchodní model, zajišťujeme, aby byla léčiva k dispozici v dostatečném množství.</a:t>
                      </a:r>
                    </a:p>
                  </a:txBody>
                  <a:tcPr marL="0" marR="0" marT="80010" marB="0">
                    <a:lnL w="38100">
                      <a:solidFill>
                        <a:srgbClr val="2E7094"/>
                      </a:solidFill>
                      <a:prstDash val="solid"/>
                    </a:lnL>
                    <a:lnR w="38100">
                      <a:solidFill>
                        <a:srgbClr val="2E7094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16737" y="2222563"/>
            <a:ext cx="1159764" cy="494919"/>
          </a:xfrm>
          <a:prstGeom prst="rect">
            <a:avLst/>
          </a:prstGeom>
        </p:spPr>
      </p:pic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898562"/>
              </p:ext>
            </p:extLst>
          </p:nvPr>
        </p:nvGraphicFramePr>
        <p:xfrm>
          <a:off x="6231001" y="1325219"/>
          <a:ext cx="2512695" cy="2822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2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405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lang="cs-CZ" sz="18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VYTVÁŘENÍ HODNOTY</a:t>
                      </a:r>
                    </a:p>
                  </a:txBody>
                  <a:tcPr marL="0" marR="0" marT="194310" marB="0">
                    <a:lnL w="38100">
                      <a:solidFill>
                        <a:srgbClr val="76BDAC"/>
                      </a:solidFill>
                      <a:prstDash val="solid"/>
                    </a:lnL>
                    <a:lnR w="38100">
                      <a:solidFill>
                        <a:srgbClr val="76BDAC"/>
                      </a:solidFill>
                      <a:prstDash val="solid"/>
                    </a:lnR>
                    <a:lnT w="3175">
                      <a:solidFill>
                        <a:srgbClr val="76BDAC"/>
                      </a:solidFill>
                      <a:prstDash val="solid"/>
                    </a:lnT>
                    <a:solidFill>
                      <a:srgbClr val="76BD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725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76BDAC"/>
                      </a:solidFill>
                      <a:prstDash val="solid"/>
                    </a:lnL>
                    <a:lnR w="38100">
                      <a:solidFill>
                        <a:srgbClr val="76BDAC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76BDAC"/>
                      </a:solidFill>
                      <a:prstDash val="solid"/>
                    </a:lnL>
                    <a:lnR w="38100">
                      <a:solidFill>
                        <a:srgbClr val="76BDAC"/>
                      </a:solidFill>
                      <a:prstDash val="solid"/>
                    </a:lnR>
                    <a:solidFill>
                      <a:srgbClr val="76BD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3144">
                <a:tc>
                  <a:txBody>
                    <a:bodyPr/>
                    <a:lstStyle/>
                    <a:p>
                      <a:pPr marL="94615" marR="87630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lang="cs-CZ" sz="1200" dirty="0">
                          <a:solidFill>
                            <a:srgbClr val="404040"/>
                          </a:solidFill>
                          <a:latin typeface="Arial Narrow"/>
                          <a:cs typeface="Arial Narrow"/>
                        </a:rPr>
                        <a:t>Snažíme se zajistit, aby naše činnost měla pozitivní dopad na všechny zúčastněné a přispívala k dosažení dobrých obchodních výsledků.</a:t>
                      </a:r>
                    </a:p>
                  </a:txBody>
                  <a:tcPr marL="0" marR="0" marT="88265" marB="0">
                    <a:lnL w="38100">
                      <a:solidFill>
                        <a:srgbClr val="76BDAC"/>
                      </a:solidFill>
                      <a:prstDash val="solid"/>
                    </a:lnL>
                    <a:lnR w="38100">
                      <a:solidFill>
                        <a:srgbClr val="76BDAC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0" name="object 20"/>
          <p:cNvGrpSpPr/>
          <p:nvPr/>
        </p:nvGrpSpPr>
        <p:grpSpPr>
          <a:xfrm>
            <a:off x="8021066" y="121030"/>
            <a:ext cx="977900" cy="758825"/>
            <a:chOff x="8021066" y="121030"/>
            <a:chExt cx="977900" cy="758825"/>
          </a:xfrm>
        </p:grpSpPr>
        <p:sp>
          <p:nvSpPr>
            <p:cNvPr id="21" name="object 21"/>
            <p:cNvSpPr/>
            <p:nvPr/>
          </p:nvSpPr>
          <p:spPr>
            <a:xfrm>
              <a:off x="8406511" y="121030"/>
              <a:ext cx="287020" cy="287020"/>
            </a:xfrm>
            <a:custGeom>
              <a:avLst/>
              <a:gdLst/>
              <a:ahLst/>
              <a:cxnLst/>
              <a:rect l="l" t="t" r="r" b="b"/>
              <a:pathLst>
                <a:path w="287020" h="287020">
                  <a:moveTo>
                    <a:pt x="143510" y="0"/>
                  </a:moveTo>
                  <a:lnTo>
                    <a:pt x="98153" y="7317"/>
                  </a:lnTo>
                  <a:lnTo>
                    <a:pt x="58759" y="27692"/>
                  </a:lnTo>
                  <a:lnTo>
                    <a:pt x="27692" y="58759"/>
                  </a:lnTo>
                  <a:lnTo>
                    <a:pt x="7317" y="98153"/>
                  </a:lnTo>
                  <a:lnTo>
                    <a:pt x="0" y="143510"/>
                  </a:lnTo>
                  <a:lnTo>
                    <a:pt x="7317" y="188866"/>
                  </a:lnTo>
                  <a:lnTo>
                    <a:pt x="27692" y="228260"/>
                  </a:lnTo>
                  <a:lnTo>
                    <a:pt x="58759" y="259327"/>
                  </a:lnTo>
                  <a:lnTo>
                    <a:pt x="98153" y="279702"/>
                  </a:lnTo>
                  <a:lnTo>
                    <a:pt x="143510" y="287020"/>
                  </a:lnTo>
                  <a:lnTo>
                    <a:pt x="188915" y="279702"/>
                  </a:lnTo>
                  <a:lnTo>
                    <a:pt x="228315" y="259327"/>
                  </a:lnTo>
                  <a:lnTo>
                    <a:pt x="259364" y="228260"/>
                  </a:lnTo>
                  <a:lnTo>
                    <a:pt x="275328" y="197358"/>
                  </a:lnTo>
                  <a:lnTo>
                    <a:pt x="143510" y="197358"/>
                  </a:lnTo>
                  <a:lnTo>
                    <a:pt x="122612" y="193105"/>
                  </a:lnTo>
                  <a:lnTo>
                    <a:pt x="105489" y="181530"/>
                  </a:lnTo>
                  <a:lnTo>
                    <a:pt x="93914" y="164407"/>
                  </a:lnTo>
                  <a:lnTo>
                    <a:pt x="89662" y="143510"/>
                  </a:lnTo>
                  <a:lnTo>
                    <a:pt x="93896" y="122558"/>
                  </a:lnTo>
                  <a:lnTo>
                    <a:pt x="105441" y="105441"/>
                  </a:lnTo>
                  <a:lnTo>
                    <a:pt x="122558" y="93896"/>
                  </a:lnTo>
                  <a:lnTo>
                    <a:pt x="143510" y="89662"/>
                  </a:lnTo>
                  <a:lnTo>
                    <a:pt x="275310" y="89662"/>
                  </a:lnTo>
                  <a:lnTo>
                    <a:pt x="259327" y="58759"/>
                  </a:lnTo>
                  <a:lnTo>
                    <a:pt x="228260" y="27692"/>
                  </a:lnTo>
                  <a:lnTo>
                    <a:pt x="188866" y="7317"/>
                  </a:lnTo>
                  <a:lnTo>
                    <a:pt x="143510" y="0"/>
                  </a:lnTo>
                  <a:close/>
                </a:path>
                <a:path w="287020" h="287020">
                  <a:moveTo>
                    <a:pt x="275310" y="89662"/>
                  </a:moveTo>
                  <a:lnTo>
                    <a:pt x="143510" y="89662"/>
                  </a:lnTo>
                  <a:lnTo>
                    <a:pt x="164461" y="93896"/>
                  </a:lnTo>
                  <a:lnTo>
                    <a:pt x="181578" y="105441"/>
                  </a:lnTo>
                  <a:lnTo>
                    <a:pt x="193123" y="122558"/>
                  </a:lnTo>
                  <a:lnTo>
                    <a:pt x="197358" y="143510"/>
                  </a:lnTo>
                  <a:lnTo>
                    <a:pt x="193123" y="164407"/>
                  </a:lnTo>
                  <a:lnTo>
                    <a:pt x="181578" y="181530"/>
                  </a:lnTo>
                  <a:lnTo>
                    <a:pt x="164461" y="193105"/>
                  </a:lnTo>
                  <a:lnTo>
                    <a:pt x="143510" y="197358"/>
                  </a:lnTo>
                  <a:lnTo>
                    <a:pt x="275328" y="197358"/>
                  </a:lnTo>
                  <a:lnTo>
                    <a:pt x="279714" y="188866"/>
                  </a:lnTo>
                  <a:lnTo>
                    <a:pt x="287020" y="143510"/>
                  </a:lnTo>
                  <a:lnTo>
                    <a:pt x="279702" y="98153"/>
                  </a:lnTo>
                  <a:lnTo>
                    <a:pt x="275310" y="89662"/>
                  </a:lnTo>
                  <a:close/>
                </a:path>
              </a:pathLst>
            </a:custGeom>
            <a:solidFill>
              <a:srgbClr val="FCC9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21066" y="441451"/>
              <a:ext cx="438784" cy="438784"/>
            </a:xfrm>
            <a:custGeom>
              <a:avLst/>
              <a:gdLst/>
              <a:ahLst/>
              <a:cxnLst/>
              <a:rect l="l" t="t" r="r" b="b"/>
              <a:pathLst>
                <a:path w="438784" h="438784">
                  <a:moveTo>
                    <a:pt x="219201" y="0"/>
                  </a:moveTo>
                  <a:lnTo>
                    <a:pt x="168910" y="5790"/>
                  </a:lnTo>
                  <a:lnTo>
                    <a:pt x="122760" y="22282"/>
                  </a:lnTo>
                  <a:lnTo>
                    <a:pt x="82061" y="48155"/>
                  </a:lnTo>
                  <a:lnTo>
                    <a:pt x="48125" y="82091"/>
                  </a:lnTo>
                  <a:lnTo>
                    <a:pt x="22263" y="122769"/>
                  </a:lnTo>
                  <a:lnTo>
                    <a:pt x="5784" y="168870"/>
                  </a:lnTo>
                  <a:lnTo>
                    <a:pt x="0" y="219075"/>
                  </a:lnTo>
                  <a:lnTo>
                    <a:pt x="5798" y="269366"/>
                  </a:lnTo>
                  <a:lnTo>
                    <a:pt x="22298" y="315516"/>
                  </a:lnTo>
                  <a:lnTo>
                    <a:pt x="48179" y="356215"/>
                  </a:lnTo>
                  <a:lnTo>
                    <a:pt x="82124" y="390151"/>
                  </a:lnTo>
                  <a:lnTo>
                    <a:pt x="122822" y="416013"/>
                  </a:lnTo>
                  <a:lnTo>
                    <a:pt x="168968" y="432492"/>
                  </a:lnTo>
                  <a:lnTo>
                    <a:pt x="219201" y="438276"/>
                  </a:lnTo>
                  <a:lnTo>
                    <a:pt x="269446" y="432492"/>
                  </a:lnTo>
                  <a:lnTo>
                    <a:pt x="315562" y="416013"/>
                  </a:lnTo>
                  <a:lnTo>
                    <a:pt x="356238" y="390151"/>
                  </a:lnTo>
                  <a:lnTo>
                    <a:pt x="390161" y="356215"/>
                  </a:lnTo>
                  <a:lnTo>
                    <a:pt x="408786" y="326898"/>
                  </a:lnTo>
                  <a:lnTo>
                    <a:pt x="219201" y="326898"/>
                  </a:lnTo>
                  <a:lnTo>
                    <a:pt x="177280" y="318408"/>
                  </a:lnTo>
                  <a:lnTo>
                    <a:pt x="143002" y="295275"/>
                  </a:lnTo>
                  <a:lnTo>
                    <a:pt x="119868" y="260996"/>
                  </a:lnTo>
                  <a:lnTo>
                    <a:pt x="111378" y="219075"/>
                  </a:lnTo>
                  <a:lnTo>
                    <a:pt x="119868" y="177226"/>
                  </a:lnTo>
                  <a:lnTo>
                    <a:pt x="143001" y="142986"/>
                  </a:lnTo>
                  <a:lnTo>
                    <a:pt x="177280" y="119866"/>
                  </a:lnTo>
                  <a:lnTo>
                    <a:pt x="219201" y="111378"/>
                  </a:lnTo>
                  <a:lnTo>
                    <a:pt x="408811" y="111378"/>
                  </a:lnTo>
                  <a:lnTo>
                    <a:pt x="390194" y="82091"/>
                  </a:lnTo>
                  <a:lnTo>
                    <a:pt x="356278" y="48155"/>
                  </a:lnTo>
                  <a:lnTo>
                    <a:pt x="315597" y="22282"/>
                  </a:lnTo>
                  <a:lnTo>
                    <a:pt x="269464" y="5790"/>
                  </a:lnTo>
                  <a:lnTo>
                    <a:pt x="219201" y="0"/>
                  </a:lnTo>
                  <a:close/>
                </a:path>
                <a:path w="438784" h="438784">
                  <a:moveTo>
                    <a:pt x="408811" y="111378"/>
                  </a:moveTo>
                  <a:lnTo>
                    <a:pt x="219201" y="111378"/>
                  </a:lnTo>
                  <a:lnTo>
                    <a:pt x="261050" y="119866"/>
                  </a:lnTo>
                  <a:lnTo>
                    <a:pt x="295290" y="142986"/>
                  </a:lnTo>
                  <a:lnTo>
                    <a:pt x="318410" y="177226"/>
                  </a:lnTo>
                  <a:lnTo>
                    <a:pt x="326898" y="219075"/>
                  </a:lnTo>
                  <a:lnTo>
                    <a:pt x="318410" y="260996"/>
                  </a:lnTo>
                  <a:lnTo>
                    <a:pt x="295290" y="295275"/>
                  </a:lnTo>
                  <a:lnTo>
                    <a:pt x="261050" y="318408"/>
                  </a:lnTo>
                  <a:lnTo>
                    <a:pt x="219201" y="326898"/>
                  </a:lnTo>
                  <a:lnTo>
                    <a:pt x="408786" y="326898"/>
                  </a:lnTo>
                  <a:lnTo>
                    <a:pt x="416016" y="315516"/>
                  </a:lnTo>
                  <a:lnTo>
                    <a:pt x="432493" y="269366"/>
                  </a:lnTo>
                  <a:lnTo>
                    <a:pt x="438276" y="219075"/>
                  </a:lnTo>
                  <a:lnTo>
                    <a:pt x="432497" y="168870"/>
                  </a:lnTo>
                  <a:lnTo>
                    <a:pt x="416036" y="122769"/>
                  </a:lnTo>
                  <a:lnTo>
                    <a:pt x="408811" y="111378"/>
                  </a:lnTo>
                  <a:close/>
                </a:path>
              </a:pathLst>
            </a:custGeom>
            <a:solidFill>
              <a:srgbClr val="00AB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83955" y="380237"/>
              <a:ext cx="215011" cy="21501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BF0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7311" y="1858909"/>
            <a:ext cx="5568950" cy="513490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336346" y="983437"/>
            <a:ext cx="2700020" cy="990600"/>
          </a:xfrm>
          <a:custGeom>
            <a:avLst/>
            <a:gdLst/>
            <a:ahLst/>
            <a:cxnLst/>
            <a:rect l="l" t="t" r="r" b="b"/>
            <a:pathLst>
              <a:path w="2700020" h="990600">
                <a:moveTo>
                  <a:pt x="2700020" y="0"/>
                </a:moveTo>
                <a:lnTo>
                  <a:pt x="0" y="0"/>
                </a:lnTo>
                <a:lnTo>
                  <a:pt x="0" y="990015"/>
                </a:lnTo>
                <a:lnTo>
                  <a:pt x="2700020" y="990015"/>
                </a:lnTo>
                <a:lnTo>
                  <a:pt x="2700020" y="0"/>
                </a:lnTo>
                <a:close/>
              </a:path>
            </a:pathLst>
          </a:custGeom>
          <a:solidFill>
            <a:srgbClr val="00AB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64311" y="1013536"/>
            <a:ext cx="2523107" cy="91371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 indent="1270" algn="ctr">
              <a:lnSpc>
                <a:spcPct val="97300"/>
              </a:lnSpc>
              <a:spcBef>
                <a:spcPts val="140"/>
              </a:spcBef>
            </a:pPr>
            <a:r>
              <a:rPr lang="cs-CZ" sz="1200" b="1" dirty="0">
                <a:solidFill>
                  <a:srgbClr val="FFFFFF"/>
                </a:solidFill>
                <a:latin typeface="Arial Narrow"/>
                <a:cs typeface="Arial Narrow"/>
              </a:rPr>
              <a:t>Zajištění nepřetržitých dodávek dostatečného množství vysoce kvalitních, bezpečných a účinných léků pro více než 100 milionů lidí na více než 70 trzích v šesti regionech.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3110547" y="978674"/>
            <a:ext cx="2783205" cy="1000125"/>
            <a:chOff x="3110547" y="978674"/>
            <a:chExt cx="2783205" cy="1000125"/>
          </a:xfrm>
        </p:grpSpPr>
        <p:sp>
          <p:nvSpPr>
            <p:cNvPr id="7" name="object 7"/>
            <p:cNvSpPr/>
            <p:nvPr/>
          </p:nvSpPr>
          <p:spPr>
            <a:xfrm>
              <a:off x="3115310" y="983437"/>
              <a:ext cx="2773680" cy="990600"/>
            </a:xfrm>
            <a:custGeom>
              <a:avLst/>
              <a:gdLst/>
              <a:ahLst/>
              <a:cxnLst/>
              <a:rect l="l" t="t" r="r" b="b"/>
              <a:pathLst>
                <a:path w="2773679" h="990600">
                  <a:moveTo>
                    <a:pt x="2773553" y="0"/>
                  </a:moveTo>
                  <a:lnTo>
                    <a:pt x="0" y="0"/>
                  </a:lnTo>
                  <a:lnTo>
                    <a:pt x="0" y="990015"/>
                  </a:lnTo>
                  <a:lnTo>
                    <a:pt x="2773553" y="990015"/>
                  </a:lnTo>
                  <a:lnTo>
                    <a:pt x="2773553" y="0"/>
                  </a:lnTo>
                  <a:close/>
                </a:path>
              </a:pathLst>
            </a:custGeom>
            <a:solidFill>
              <a:srgbClr val="2E70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115310" y="983437"/>
              <a:ext cx="2773680" cy="990600"/>
            </a:xfrm>
            <a:custGeom>
              <a:avLst/>
              <a:gdLst/>
              <a:ahLst/>
              <a:cxnLst/>
              <a:rect l="l" t="t" r="r" b="b"/>
              <a:pathLst>
                <a:path w="2773679" h="990600">
                  <a:moveTo>
                    <a:pt x="0" y="990015"/>
                  </a:moveTo>
                  <a:lnTo>
                    <a:pt x="2773553" y="990015"/>
                  </a:lnTo>
                  <a:lnTo>
                    <a:pt x="2773553" y="0"/>
                  </a:lnTo>
                  <a:lnTo>
                    <a:pt x="0" y="0"/>
                  </a:lnTo>
                  <a:lnTo>
                    <a:pt x="0" y="990015"/>
                  </a:lnTo>
                  <a:close/>
                </a:path>
              </a:pathLst>
            </a:custGeom>
            <a:ln w="9524">
              <a:solidFill>
                <a:srgbClr val="2E70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209034" y="1013536"/>
            <a:ext cx="2628265" cy="735201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 indent="1905" algn="ctr">
              <a:lnSpc>
                <a:spcPct val="97100"/>
              </a:lnSpc>
              <a:spcBef>
                <a:spcPts val="145"/>
              </a:spcBef>
            </a:pPr>
            <a:r>
              <a:rPr lang="cs-CZ" sz="1200" b="1" dirty="0">
                <a:solidFill>
                  <a:srgbClr val="FFFFFF"/>
                </a:solidFill>
                <a:latin typeface="Arial Narrow"/>
                <a:cs typeface="Arial Narrow"/>
              </a:rPr>
              <a:t>Zajištění dostatečného množství výrobků a další strategické posilování našeho produktového portfolia → výzkum a vývoj nových výrobků a řízení životního cyklu.</a:t>
            </a:r>
          </a:p>
        </p:txBody>
      </p:sp>
      <p:sp>
        <p:nvSpPr>
          <p:cNvPr id="10" name="object 10"/>
          <p:cNvSpPr/>
          <p:nvPr/>
        </p:nvSpPr>
        <p:spPr>
          <a:xfrm>
            <a:off x="5966459" y="983437"/>
            <a:ext cx="2905760" cy="990600"/>
          </a:xfrm>
          <a:custGeom>
            <a:avLst/>
            <a:gdLst/>
            <a:ahLst/>
            <a:cxnLst/>
            <a:rect l="l" t="t" r="r" b="b"/>
            <a:pathLst>
              <a:path w="2905759" h="990600">
                <a:moveTo>
                  <a:pt x="0" y="990015"/>
                </a:moveTo>
                <a:lnTo>
                  <a:pt x="2905506" y="990015"/>
                </a:lnTo>
                <a:lnTo>
                  <a:pt x="2905506" y="0"/>
                </a:lnTo>
                <a:lnTo>
                  <a:pt x="0" y="0"/>
                </a:lnTo>
                <a:lnTo>
                  <a:pt x="0" y="990015"/>
                </a:lnTo>
                <a:close/>
              </a:path>
            </a:pathLst>
          </a:custGeom>
          <a:ln w="9524">
            <a:solidFill>
              <a:srgbClr val="76BD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961697" y="978674"/>
            <a:ext cx="2960052" cy="948978"/>
          </a:xfrm>
          <a:prstGeom prst="rect">
            <a:avLst/>
          </a:prstGeom>
          <a:solidFill>
            <a:srgbClr val="76BDAC"/>
          </a:solidFill>
        </p:spPr>
        <p:txBody>
          <a:bodyPr vert="horz" wrap="square" lIns="0" tIns="52705" rIns="0" bIns="0" rtlCol="0">
            <a:spAutoFit/>
          </a:bodyPr>
          <a:lstStyle/>
          <a:p>
            <a:pPr marL="150495" marR="142875" algn="ctr">
              <a:lnSpc>
                <a:spcPct val="97100"/>
              </a:lnSpc>
              <a:spcBef>
                <a:spcPts val="415"/>
              </a:spcBef>
            </a:pPr>
            <a:r>
              <a:rPr lang="cs-CZ" sz="1200" b="1" dirty="0">
                <a:solidFill>
                  <a:srgbClr val="FFFFFF"/>
                </a:solidFill>
                <a:latin typeface="Arial Narrow"/>
                <a:cs typeface="Arial Narrow"/>
              </a:rPr>
              <a:t>Strategickým plánováním cílů a činností zajišťujeme, aby naše fungování mělo pozitivní dopad na všechny zúčastněné a přispívalo k dosahování dobrých obchodních výsledků.</a:t>
            </a:r>
          </a:p>
        </p:txBody>
      </p:sp>
      <p:sp>
        <p:nvSpPr>
          <p:cNvPr id="12" name="object 12"/>
          <p:cNvSpPr/>
          <p:nvPr/>
        </p:nvSpPr>
        <p:spPr>
          <a:xfrm>
            <a:off x="336346" y="2916846"/>
            <a:ext cx="2783282" cy="2153069"/>
          </a:xfrm>
          <a:custGeom>
            <a:avLst/>
            <a:gdLst/>
            <a:ahLst/>
            <a:cxnLst/>
            <a:rect l="l" t="t" r="r" b="b"/>
            <a:pathLst>
              <a:path w="2700020" h="1708150">
                <a:moveTo>
                  <a:pt x="0" y="1708150"/>
                </a:moveTo>
                <a:lnTo>
                  <a:pt x="2700020" y="1708150"/>
                </a:lnTo>
                <a:lnTo>
                  <a:pt x="2700020" y="0"/>
                </a:lnTo>
                <a:lnTo>
                  <a:pt x="0" y="0"/>
                </a:lnTo>
                <a:lnTo>
                  <a:pt x="0" y="170815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15239" y="2947798"/>
            <a:ext cx="1885070" cy="1864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s-CZ" sz="1100" dirty="0">
                <a:solidFill>
                  <a:srgbClr val="424242"/>
                </a:solidFill>
                <a:latin typeface="Arial Narrow"/>
                <a:cs typeface="Arial Narrow"/>
              </a:rPr>
              <a:t>Hlavní terapeutické kategorie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15238" y="3091967"/>
            <a:ext cx="1600252" cy="164532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27329" indent="-214629">
              <a:lnSpc>
                <a:spcPct val="100000"/>
              </a:lnSpc>
              <a:spcBef>
                <a:spcPts val="290"/>
              </a:spcBef>
              <a:buClr>
                <a:srgbClr val="00AB4E"/>
              </a:buClr>
              <a:buFont typeface="Arial"/>
              <a:buChar char="•"/>
              <a:tabLst>
                <a:tab pos="227329" algn="l"/>
              </a:tabLst>
            </a:pPr>
            <a:r>
              <a:rPr lang="cs-CZ" sz="1050" dirty="0">
                <a:solidFill>
                  <a:srgbClr val="424242"/>
                </a:solidFill>
                <a:latin typeface="Arial Narrow"/>
                <a:cs typeface="Arial Narrow"/>
              </a:rPr>
              <a:t>Kardiovaskulární léčiva</a:t>
            </a:r>
          </a:p>
          <a:p>
            <a:pPr marL="227329" indent="-214629">
              <a:lnSpc>
                <a:spcPct val="100000"/>
              </a:lnSpc>
              <a:spcBef>
                <a:spcPts val="190"/>
              </a:spcBef>
              <a:buClr>
                <a:srgbClr val="00AB4E"/>
              </a:buClr>
              <a:buFont typeface="Arial"/>
              <a:buChar char="•"/>
              <a:tabLst>
                <a:tab pos="227329" algn="l"/>
              </a:tabLst>
            </a:pPr>
            <a:r>
              <a:rPr lang="cs-CZ" sz="1050" dirty="0">
                <a:solidFill>
                  <a:srgbClr val="424242"/>
                </a:solidFill>
                <a:latin typeface="Arial Narrow"/>
                <a:cs typeface="Arial Narrow"/>
              </a:rPr>
              <a:t>Léky na centrální nervový systém</a:t>
            </a:r>
          </a:p>
          <a:p>
            <a:pPr marL="227329" marR="83820" indent="-215265">
              <a:lnSpc>
                <a:spcPct val="100000"/>
              </a:lnSpc>
              <a:spcBef>
                <a:spcPts val="204"/>
              </a:spcBef>
              <a:buClr>
                <a:srgbClr val="00AB4E"/>
              </a:buClr>
              <a:buFont typeface="Arial"/>
              <a:buChar char="•"/>
              <a:tabLst>
                <a:tab pos="227329" algn="l"/>
              </a:tabLst>
            </a:pPr>
            <a:r>
              <a:rPr lang="cs-CZ" sz="1050" dirty="0">
                <a:solidFill>
                  <a:srgbClr val="424242"/>
                </a:solidFill>
                <a:latin typeface="Arial Narrow"/>
                <a:cs typeface="Arial Narrow"/>
              </a:rPr>
              <a:t>Léky na gastrointestinální onemocnění, </a:t>
            </a:r>
            <a:r>
              <a:rPr lang="cs-CZ" sz="1050" dirty="0" err="1">
                <a:solidFill>
                  <a:srgbClr val="424242"/>
                </a:solidFill>
                <a:latin typeface="Arial Narrow"/>
                <a:cs typeface="Arial Narrow"/>
              </a:rPr>
              <a:t>antidiabetika</a:t>
            </a:r>
            <a:endParaRPr lang="cs-CZ" sz="1050" dirty="0">
              <a:solidFill>
                <a:srgbClr val="424242"/>
              </a:solidFill>
              <a:latin typeface="Arial Narrow"/>
              <a:cs typeface="Arial Narrow"/>
            </a:endParaRPr>
          </a:p>
          <a:p>
            <a:pPr marL="227329" indent="-214629">
              <a:lnSpc>
                <a:spcPct val="100000"/>
              </a:lnSpc>
              <a:spcBef>
                <a:spcPts val="204"/>
              </a:spcBef>
              <a:buClr>
                <a:srgbClr val="00AB4E"/>
              </a:buClr>
              <a:buFont typeface="Arial"/>
              <a:buChar char="•"/>
              <a:tabLst>
                <a:tab pos="227329" algn="l"/>
              </a:tabLst>
            </a:pPr>
            <a:r>
              <a:rPr lang="cs-CZ" sz="1050" dirty="0">
                <a:solidFill>
                  <a:srgbClr val="424242"/>
                </a:solidFill>
                <a:latin typeface="Arial Narrow"/>
                <a:cs typeface="Arial Narrow"/>
              </a:rPr>
              <a:t>Léky proti bolesti</a:t>
            </a:r>
          </a:p>
          <a:p>
            <a:pPr marL="227329" indent="-214629">
              <a:lnSpc>
                <a:spcPct val="100000"/>
              </a:lnSpc>
              <a:spcBef>
                <a:spcPts val="195"/>
              </a:spcBef>
              <a:buClr>
                <a:srgbClr val="00AB4E"/>
              </a:buClr>
              <a:buFont typeface="Arial"/>
              <a:buChar char="•"/>
              <a:tabLst>
                <a:tab pos="227329" algn="l"/>
              </a:tabLst>
            </a:pPr>
            <a:r>
              <a:rPr lang="cs-CZ" sz="1050" dirty="0">
                <a:solidFill>
                  <a:srgbClr val="424242"/>
                </a:solidFill>
                <a:latin typeface="Arial Narrow"/>
                <a:cs typeface="Arial Narrow"/>
              </a:rPr>
              <a:t>Volně prodejná léčiva</a:t>
            </a:r>
          </a:p>
          <a:p>
            <a:pPr marL="227329" indent="-214629">
              <a:lnSpc>
                <a:spcPct val="100000"/>
              </a:lnSpc>
              <a:spcBef>
                <a:spcPts val="204"/>
              </a:spcBef>
              <a:buClr>
                <a:srgbClr val="00AB4E"/>
              </a:buClr>
              <a:buFont typeface="Arial"/>
              <a:buChar char="•"/>
              <a:tabLst>
                <a:tab pos="227329" algn="l"/>
              </a:tabLst>
            </a:pPr>
            <a:r>
              <a:rPr lang="cs-CZ" sz="1050" dirty="0">
                <a:solidFill>
                  <a:srgbClr val="424242"/>
                </a:solidFill>
                <a:latin typeface="Arial Narrow"/>
                <a:cs typeface="Arial Narrow"/>
              </a:rPr>
              <a:t>Veterinární léčivé přípravky</a:t>
            </a:r>
          </a:p>
          <a:p>
            <a:pPr marL="227329" indent="-214629">
              <a:lnSpc>
                <a:spcPct val="100000"/>
              </a:lnSpc>
              <a:spcBef>
                <a:spcPts val="200"/>
              </a:spcBef>
              <a:buClr>
                <a:srgbClr val="00AB4E"/>
              </a:buClr>
              <a:buFont typeface="Arial"/>
              <a:buChar char="•"/>
              <a:tabLst>
                <a:tab pos="227329" algn="l"/>
              </a:tabLst>
            </a:pPr>
            <a:r>
              <a:rPr lang="cs-CZ" sz="1050" dirty="0">
                <a:solidFill>
                  <a:srgbClr val="424242"/>
                </a:solidFill>
                <a:latin typeface="Arial Narrow"/>
                <a:cs typeface="Arial Narrow"/>
              </a:rPr>
              <a:t>Léčba obezity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1900571" y="2957474"/>
            <a:ext cx="4999990" cy="1997710"/>
            <a:chOff x="932840" y="2912084"/>
            <a:chExt cx="4999990" cy="1997710"/>
          </a:xfrm>
        </p:grpSpPr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37475" y="3105492"/>
              <a:ext cx="205143" cy="20514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32840" y="3312375"/>
              <a:ext cx="205143" cy="205143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17929" y="3462324"/>
              <a:ext cx="205143" cy="21838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7562" y="4009517"/>
              <a:ext cx="216001" cy="21600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74315" y="3626046"/>
              <a:ext cx="382290" cy="40491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89300" y="4205752"/>
              <a:ext cx="237635" cy="215726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496438" y="4009517"/>
              <a:ext cx="900430" cy="900430"/>
            </a:xfrm>
            <a:custGeom>
              <a:avLst/>
              <a:gdLst/>
              <a:ahLst/>
              <a:cxnLst/>
              <a:rect l="l" t="t" r="r" b="b"/>
              <a:pathLst>
                <a:path w="900429" h="900429">
                  <a:moveTo>
                    <a:pt x="449961" y="0"/>
                  </a:moveTo>
                  <a:lnTo>
                    <a:pt x="400905" y="2639"/>
                  </a:lnTo>
                  <a:lnTo>
                    <a:pt x="353385" y="10373"/>
                  </a:lnTo>
                  <a:lnTo>
                    <a:pt x="307677" y="22930"/>
                  </a:lnTo>
                  <a:lnTo>
                    <a:pt x="264052" y="40034"/>
                  </a:lnTo>
                  <a:lnTo>
                    <a:pt x="222786" y="61412"/>
                  </a:lnTo>
                  <a:lnTo>
                    <a:pt x="184151" y="86791"/>
                  </a:lnTo>
                  <a:lnTo>
                    <a:pt x="148420" y="115895"/>
                  </a:lnTo>
                  <a:lnTo>
                    <a:pt x="115869" y="148451"/>
                  </a:lnTo>
                  <a:lnTo>
                    <a:pt x="86770" y="184186"/>
                  </a:lnTo>
                  <a:lnTo>
                    <a:pt x="61397" y="222825"/>
                  </a:lnTo>
                  <a:lnTo>
                    <a:pt x="40024" y="264095"/>
                  </a:lnTo>
                  <a:lnTo>
                    <a:pt x="22924" y="307721"/>
                  </a:lnTo>
                  <a:lnTo>
                    <a:pt x="10370" y="353429"/>
                  </a:lnTo>
                  <a:lnTo>
                    <a:pt x="2638" y="400947"/>
                  </a:lnTo>
                  <a:lnTo>
                    <a:pt x="0" y="449999"/>
                  </a:lnTo>
                  <a:lnTo>
                    <a:pt x="2600" y="498351"/>
                  </a:lnTo>
                  <a:lnTo>
                    <a:pt x="2638" y="499051"/>
                  </a:lnTo>
                  <a:lnTo>
                    <a:pt x="10370" y="546568"/>
                  </a:lnTo>
                  <a:lnTo>
                    <a:pt x="22924" y="592276"/>
                  </a:lnTo>
                  <a:lnTo>
                    <a:pt x="40024" y="635902"/>
                  </a:lnTo>
                  <a:lnTo>
                    <a:pt x="61397" y="677172"/>
                  </a:lnTo>
                  <a:lnTo>
                    <a:pt x="86770" y="715811"/>
                  </a:lnTo>
                  <a:lnTo>
                    <a:pt x="115869" y="751546"/>
                  </a:lnTo>
                  <a:lnTo>
                    <a:pt x="148420" y="784102"/>
                  </a:lnTo>
                  <a:lnTo>
                    <a:pt x="184151" y="813207"/>
                  </a:lnTo>
                  <a:lnTo>
                    <a:pt x="222786" y="838585"/>
                  </a:lnTo>
                  <a:lnTo>
                    <a:pt x="264052" y="859963"/>
                  </a:lnTo>
                  <a:lnTo>
                    <a:pt x="307677" y="877067"/>
                  </a:lnTo>
                  <a:lnTo>
                    <a:pt x="353385" y="889624"/>
                  </a:lnTo>
                  <a:lnTo>
                    <a:pt x="400905" y="897359"/>
                  </a:lnTo>
                  <a:lnTo>
                    <a:pt x="449961" y="899998"/>
                  </a:lnTo>
                  <a:lnTo>
                    <a:pt x="499016" y="897359"/>
                  </a:lnTo>
                  <a:lnTo>
                    <a:pt x="525794" y="893000"/>
                  </a:lnTo>
                  <a:lnTo>
                    <a:pt x="449961" y="893000"/>
                  </a:lnTo>
                  <a:lnTo>
                    <a:pt x="401901" y="890406"/>
                  </a:lnTo>
                  <a:lnTo>
                    <a:pt x="355289" y="882804"/>
                  </a:lnTo>
                  <a:lnTo>
                    <a:pt x="310403" y="870461"/>
                  </a:lnTo>
                  <a:lnTo>
                    <a:pt x="267518" y="853644"/>
                  </a:lnTo>
                  <a:lnTo>
                    <a:pt x="226911" y="832622"/>
                  </a:lnTo>
                  <a:lnTo>
                    <a:pt x="188859" y="807663"/>
                  </a:lnTo>
                  <a:lnTo>
                    <a:pt x="153638" y="779033"/>
                  </a:lnTo>
                  <a:lnTo>
                    <a:pt x="121525" y="747000"/>
                  </a:lnTo>
                  <a:lnTo>
                    <a:pt x="92796" y="711834"/>
                  </a:lnTo>
                  <a:lnTo>
                    <a:pt x="67728" y="673800"/>
                  </a:lnTo>
                  <a:lnTo>
                    <a:pt x="46598" y="633167"/>
                  </a:lnTo>
                  <a:lnTo>
                    <a:pt x="29682" y="590203"/>
                  </a:lnTo>
                  <a:lnTo>
                    <a:pt x="17257" y="545175"/>
                  </a:lnTo>
                  <a:lnTo>
                    <a:pt x="9713" y="499051"/>
                  </a:lnTo>
                  <a:lnTo>
                    <a:pt x="9599" y="498351"/>
                  </a:lnTo>
                  <a:lnTo>
                    <a:pt x="6985" y="449999"/>
                  </a:lnTo>
                  <a:lnTo>
                    <a:pt x="9599" y="401646"/>
                  </a:lnTo>
                  <a:lnTo>
                    <a:pt x="17257" y="354822"/>
                  </a:lnTo>
                  <a:lnTo>
                    <a:pt x="29682" y="309794"/>
                  </a:lnTo>
                  <a:lnTo>
                    <a:pt x="46598" y="266830"/>
                  </a:lnTo>
                  <a:lnTo>
                    <a:pt x="67728" y="226197"/>
                  </a:lnTo>
                  <a:lnTo>
                    <a:pt x="92796" y="188164"/>
                  </a:lnTo>
                  <a:lnTo>
                    <a:pt x="121525" y="152997"/>
                  </a:lnTo>
                  <a:lnTo>
                    <a:pt x="153638" y="120965"/>
                  </a:lnTo>
                  <a:lnTo>
                    <a:pt x="188859" y="92335"/>
                  </a:lnTo>
                  <a:lnTo>
                    <a:pt x="226911" y="67375"/>
                  </a:lnTo>
                  <a:lnTo>
                    <a:pt x="267518" y="46353"/>
                  </a:lnTo>
                  <a:lnTo>
                    <a:pt x="310403" y="29536"/>
                  </a:lnTo>
                  <a:lnTo>
                    <a:pt x="355289" y="17193"/>
                  </a:lnTo>
                  <a:lnTo>
                    <a:pt x="401901" y="9591"/>
                  </a:lnTo>
                  <a:lnTo>
                    <a:pt x="449961" y="6997"/>
                  </a:lnTo>
                  <a:lnTo>
                    <a:pt x="525794" y="6997"/>
                  </a:lnTo>
                  <a:lnTo>
                    <a:pt x="499016" y="2639"/>
                  </a:lnTo>
                  <a:lnTo>
                    <a:pt x="449961" y="0"/>
                  </a:lnTo>
                  <a:close/>
                </a:path>
                <a:path w="900429" h="900429">
                  <a:moveTo>
                    <a:pt x="525794" y="6997"/>
                  </a:moveTo>
                  <a:lnTo>
                    <a:pt x="449961" y="6997"/>
                  </a:lnTo>
                  <a:lnTo>
                    <a:pt x="498308" y="9591"/>
                  </a:lnTo>
                  <a:lnTo>
                    <a:pt x="545128" y="17193"/>
                  </a:lnTo>
                  <a:lnTo>
                    <a:pt x="590152" y="29536"/>
                  </a:lnTo>
                  <a:lnTo>
                    <a:pt x="633114" y="46353"/>
                  </a:lnTo>
                  <a:lnTo>
                    <a:pt x="673744" y="67375"/>
                  </a:lnTo>
                  <a:lnTo>
                    <a:pt x="711776" y="92335"/>
                  </a:lnTo>
                  <a:lnTo>
                    <a:pt x="746941" y="120965"/>
                  </a:lnTo>
                  <a:lnTo>
                    <a:pt x="778972" y="152997"/>
                  </a:lnTo>
                  <a:lnTo>
                    <a:pt x="807601" y="188164"/>
                  </a:lnTo>
                  <a:lnTo>
                    <a:pt x="832560" y="226197"/>
                  </a:lnTo>
                  <a:lnTo>
                    <a:pt x="853581" y="266830"/>
                  </a:lnTo>
                  <a:lnTo>
                    <a:pt x="870398" y="309794"/>
                  </a:lnTo>
                  <a:lnTo>
                    <a:pt x="882741" y="354822"/>
                  </a:lnTo>
                  <a:lnTo>
                    <a:pt x="890229" y="400947"/>
                  </a:lnTo>
                  <a:lnTo>
                    <a:pt x="890343" y="401646"/>
                  </a:lnTo>
                  <a:lnTo>
                    <a:pt x="892937" y="449999"/>
                  </a:lnTo>
                  <a:lnTo>
                    <a:pt x="890343" y="498351"/>
                  </a:lnTo>
                  <a:lnTo>
                    <a:pt x="882741" y="545175"/>
                  </a:lnTo>
                  <a:lnTo>
                    <a:pt x="870398" y="590203"/>
                  </a:lnTo>
                  <a:lnTo>
                    <a:pt x="853581" y="633167"/>
                  </a:lnTo>
                  <a:lnTo>
                    <a:pt x="832560" y="673800"/>
                  </a:lnTo>
                  <a:lnTo>
                    <a:pt x="807601" y="711834"/>
                  </a:lnTo>
                  <a:lnTo>
                    <a:pt x="778972" y="747000"/>
                  </a:lnTo>
                  <a:lnTo>
                    <a:pt x="746941" y="779033"/>
                  </a:lnTo>
                  <a:lnTo>
                    <a:pt x="711776" y="807663"/>
                  </a:lnTo>
                  <a:lnTo>
                    <a:pt x="673744" y="832622"/>
                  </a:lnTo>
                  <a:lnTo>
                    <a:pt x="633114" y="853644"/>
                  </a:lnTo>
                  <a:lnTo>
                    <a:pt x="590152" y="870461"/>
                  </a:lnTo>
                  <a:lnTo>
                    <a:pt x="545128" y="882804"/>
                  </a:lnTo>
                  <a:lnTo>
                    <a:pt x="498308" y="890406"/>
                  </a:lnTo>
                  <a:lnTo>
                    <a:pt x="449961" y="893000"/>
                  </a:lnTo>
                  <a:lnTo>
                    <a:pt x="525794" y="893000"/>
                  </a:lnTo>
                  <a:lnTo>
                    <a:pt x="592244" y="877067"/>
                  </a:lnTo>
                  <a:lnTo>
                    <a:pt x="635869" y="859963"/>
                  </a:lnTo>
                  <a:lnTo>
                    <a:pt x="677135" y="838585"/>
                  </a:lnTo>
                  <a:lnTo>
                    <a:pt x="715770" y="813207"/>
                  </a:lnTo>
                  <a:lnTo>
                    <a:pt x="751501" y="784102"/>
                  </a:lnTo>
                  <a:lnTo>
                    <a:pt x="784052" y="751546"/>
                  </a:lnTo>
                  <a:lnTo>
                    <a:pt x="813151" y="715811"/>
                  </a:lnTo>
                  <a:lnTo>
                    <a:pt x="838524" y="677172"/>
                  </a:lnTo>
                  <a:lnTo>
                    <a:pt x="859897" y="635902"/>
                  </a:lnTo>
                  <a:lnTo>
                    <a:pt x="876997" y="592276"/>
                  </a:lnTo>
                  <a:lnTo>
                    <a:pt x="889551" y="546568"/>
                  </a:lnTo>
                  <a:lnTo>
                    <a:pt x="897283" y="499051"/>
                  </a:lnTo>
                  <a:lnTo>
                    <a:pt x="899922" y="449999"/>
                  </a:lnTo>
                  <a:lnTo>
                    <a:pt x="897321" y="401646"/>
                  </a:lnTo>
                  <a:lnTo>
                    <a:pt x="889551" y="353429"/>
                  </a:lnTo>
                  <a:lnTo>
                    <a:pt x="876997" y="307721"/>
                  </a:lnTo>
                  <a:lnTo>
                    <a:pt x="859897" y="264095"/>
                  </a:lnTo>
                  <a:lnTo>
                    <a:pt x="838524" y="222825"/>
                  </a:lnTo>
                  <a:lnTo>
                    <a:pt x="813151" y="184186"/>
                  </a:lnTo>
                  <a:lnTo>
                    <a:pt x="784052" y="148451"/>
                  </a:lnTo>
                  <a:lnTo>
                    <a:pt x="751501" y="115895"/>
                  </a:lnTo>
                  <a:lnTo>
                    <a:pt x="715770" y="86791"/>
                  </a:lnTo>
                  <a:lnTo>
                    <a:pt x="677135" y="61412"/>
                  </a:lnTo>
                  <a:lnTo>
                    <a:pt x="635869" y="40034"/>
                  </a:lnTo>
                  <a:lnTo>
                    <a:pt x="592244" y="22930"/>
                  </a:lnTo>
                  <a:lnTo>
                    <a:pt x="546536" y="10373"/>
                  </a:lnTo>
                  <a:lnTo>
                    <a:pt x="525794" y="69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131566" y="2916847"/>
              <a:ext cx="2796540" cy="1616075"/>
            </a:xfrm>
            <a:custGeom>
              <a:avLst/>
              <a:gdLst/>
              <a:ahLst/>
              <a:cxnLst/>
              <a:rect l="l" t="t" r="r" b="b"/>
              <a:pathLst>
                <a:path w="2796540" h="1616075">
                  <a:moveTo>
                    <a:pt x="0" y="1615820"/>
                  </a:moveTo>
                  <a:lnTo>
                    <a:pt x="2796032" y="1615820"/>
                  </a:lnTo>
                  <a:lnTo>
                    <a:pt x="2796032" y="0"/>
                  </a:lnTo>
                  <a:lnTo>
                    <a:pt x="0" y="0"/>
                  </a:lnTo>
                  <a:lnTo>
                    <a:pt x="0" y="161582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4172441" y="3066707"/>
            <a:ext cx="2665691" cy="153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2540" algn="ctr">
              <a:lnSpc>
                <a:spcPct val="100000"/>
              </a:lnSpc>
              <a:spcBef>
                <a:spcPts val="100"/>
              </a:spcBef>
            </a:pPr>
            <a:r>
              <a:rPr lang="cs-CZ" sz="1100" dirty="0">
                <a:solidFill>
                  <a:srgbClr val="424242"/>
                </a:solidFill>
                <a:latin typeface="Arial Narrow"/>
                <a:cs typeface="Arial Narrow"/>
              </a:rPr>
              <a:t>Abychom posílili vertikální integraci, zajistili dostatečnou výrobní kapacitu a zlepšili efektivitu procesů, </a:t>
            </a:r>
            <a:r>
              <a:rPr lang="cs-CZ" sz="1100" b="1" dirty="0">
                <a:solidFill>
                  <a:srgbClr val="424242"/>
                </a:solidFill>
                <a:latin typeface="Arial Narrow"/>
                <a:cs typeface="Arial Narrow"/>
              </a:rPr>
              <a:t>strategicky investujeme do rozšiřování vývojových a výrobních kapacit </a:t>
            </a:r>
            <a:r>
              <a:rPr lang="cs-CZ" sz="1100" dirty="0">
                <a:solidFill>
                  <a:srgbClr val="424242"/>
                </a:solidFill>
                <a:latin typeface="Arial Narrow"/>
                <a:cs typeface="Arial Narrow"/>
              </a:rPr>
              <a:t>a do nejmodernějších technologií. Na stále větším významu nabývají </a:t>
            </a:r>
            <a:r>
              <a:rPr lang="cs-CZ" sz="1100" b="1" dirty="0">
                <a:solidFill>
                  <a:srgbClr val="424242"/>
                </a:solidFill>
                <a:latin typeface="Arial Narrow"/>
                <a:cs typeface="Arial Narrow"/>
              </a:rPr>
              <a:t>dlouhodobá strategická partnerství a společné podniky</a:t>
            </a:r>
            <a:r>
              <a:rPr lang="cs-CZ" sz="1100" dirty="0">
                <a:solidFill>
                  <a:srgbClr val="424242"/>
                </a:solidFill>
                <a:latin typeface="Arial Narrow"/>
                <a:cs typeface="Arial Narrow"/>
              </a:rPr>
              <a:t> a my je postupně </a:t>
            </a:r>
            <a:r>
              <a:rPr lang="cs-CZ" sz="1100" b="1" dirty="0">
                <a:solidFill>
                  <a:srgbClr val="424242"/>
                </a:solidFill>
                <a:latin typeface="Arial Narrow"/>
                <a:cs typeface="Arial Narrow"/>
              </a:rPr>
              <a:t>začleňujeme do našeho obchodního modelu</a:t>
            </a:r>
            <a:r>
              <a:rPr lang="cs-CZ" sz="1100" dirty="0">
                <a:solidFill>
                  <a:srgbClr val="424242"/>
                </a:solidFill>
                <a:latin typeface="Arial Narrow"/>
                <a:cs typeface="Arial Narrow"/>
              </a:rPr>
              <a:t>.</a:t>
            </a:r>
          </a:p>
        </p:txBody>
      </p:sp>
      <p:sp>
        <p:nvSpPr>
          <p:cNvPr id="25" name="object 25"/>
          <p:cNvSpPr/>
          <p:nvPr/>
        </p:nvSpPr>
        <p:spPr>
          <a:xfrm>
            <a:off x="2118867" y="3989781"/>
            <a:ext cx="1080135" cy="1080135"/>
          </a:xfrm>
          <a:custGeom>
            <a:avLst/>
            <a:gdLst/>
            <a:ahLst/>
            <a:cxnLst/>
            <a:rect l="l" t="t" r="r" b="b"/>
            <a:pathLst>
              <a:path w="1080135" h="1080135">
                <a:moveTo>
                  <a:pt x="540004" y="0"/>
                </a:moveTo>
                <a:lnTo>
                  <a:pt x="490858" y="2206"/>
                </a:lnTo>
                <a:lnTo>
                  <a:pt x="442948" y="8700"/>
                </a:lnTo>
                <a:lnTo>
                  <a:pt x="396463" y="19289"/>
                </a:lnTo>
                <a:lnTo>
                  <a:pt x="351595" y="33784"/>
                </a:lnTo>
                <a:lnTo>
                  <a:pt x="308534" y="51993"/>
                </a:lnTo>
                <a:lnTo>
                  <a:pt x="267471" y="73726"/>
                </a:lnTo>
                <a:lnTo>
                  <a:pt x="228597" y="98793"/>
                </a:lnTo>
                <a:lnTo>
                  <a:pt x="192102" y="127002"/>
                </a:lnTo>
                <a:lnTo>
                  <a:pt x="158178" y="158164"/>
                </a:lnTo>
                <a:lnTo>
                  <a:pt x="127015" y="192087"/>
                </a:lnTo>
                <a:lnTo>
                  <a:pt x="98803" y="228580"/>
                </a:lnTo>
                <a:lnTo>
                  <a:pt x="73735" y="267454"/>
                </a:lnTo>
                <a:lnTo>
                  <a:pt x="51999" y="308517"/>
                </a:lnTo>
                <a:lnTo>
                  <a:pt x="33788" y="351579"/>
                </a:lnTo>
                <a:lnTo>
                  <a:pt x="19292" y="396450"/>
                </a:lnTo>
                <a:lnTo>
                  <a:pt x="8701" y="442938"/>
                </a:lnTo>
                <a:lnTo>
                  <a:pt x="2207" y="490852"/>
                </a:lnTo>
                <a:lnTo>
                  <a:pt x="0" y="540004"/>
                </a:lnTo>
                <a:lnTo>
                  <a:pt x="2207" y="589155"/>
                </a:lnTo>
                <a:lnTo>
                  <a:pt x="8701" y="637069"/>
                </a:lnTo>
                <a:lnTo>
                  <a:pt x="19292" y="683557"/>
                </a:lnTo>
                <a:lnTo>
                  <a:pt x="33788" y="728427"/>
                </a:lnTo>
                <a:lnTo>
                  <a:pt x="51999" y="771488"/>
                </a:lnTo>
                <a:lnTo>
                  <a:pt x="73735" y="812551"/>
                </a:lnTo>
                <a:lnTo>
                  <a:pt x="98803" y="851424"/>
                </a:lnTo>
                <a:lnTo>
                  <a:pt x="127015" y="887917"/>
                </a:lnTo>
                <a:lnTo>
                  <a:pt x="158178" y="921839"/>
                </a:lnTo>
                <a:lnTo>
                  <a:pt x="192102" y="953000"/>
                </a:lnTo>
                <a:lnTo>
                  <a:pt x="228597" y="981208"/>
                </a:lnTo>
                <a:lnTo>
                  <a:pt x="267471" y="1006274"/>
                </a:lnTo>
                <a:lnTo>
                  <a:pt x="308534" y="1028007"/>
                </a:lnTo>
                <a:lnTo>
                  <a:pt x="351595" y="1046216"/>
                </a:lnTo>
                <a:lnTo>
                  <a:pt x="396463" y="1060710"/>
                </a:lnTo>
                <a:lnTo>
                  <a:pt x="442948" y="1071299"/>
                </a:lnTo>
                <a:lnTo>
                  <a:pt x="490858" y="1077792"/>
                </a:lnTo>
                <a:lnTo>
                  <a:pt x="540004" y="1079999"/>
                </a:lnTo>
                <a:lnTo>
                  <a:pt x="589149" y="1077792"/>
                </a:lnTo>
                <a:lnTo>
                  <a:pt x="637059" y="1071299"/>
                </a:lnTo>
                <a:lnTo>
                  <a:pt x="683544" y="1060710"/>
                </a:lnTo>
                <a:lnTo>
                  <a:pt x="728412" y="1046216"/>
                </a:lnTo>
                <a:lnTo>
                  <a:pt x="771473" y="1028007"/>
                </a:lnTo>
                <a:lnTo>
                  <a:pt x="812536" y="1006274"/>
                </a:lnTo>
                <a:lnTo>
                  <a:pt x="851410" y="981208"/>
                </a:lnTo>
                <a:lnTo>
                  <a:pt x="887905" y="953000"/>
                </a:lnTo>
                <a:lnTo>
                  <a:pt x="921829" y="921839"/>
                </a:lnTo>
                <a:lnTo>
                  <a:pt x="952992" y="887917"/>
                </a:lnTo>
                <a:lnTo>
                  <a:pt x="981204" y="851424"/>
                </a:lnTo>
                <a:lnTo>
                  <a:pt x="1006272" y="812551"/>
                </a:lnTo>
                <a:lnTo>
                  <a:pt x="1028008" y="771488"/>
                </a:lnTo>
                <a:lnTo>
                  <a:pt x="1046219" y="728427"/>
                </a:lnTo>
                <a:lnTo>
                  <a:pt x="1060715" y="683557"/>
                </a:lnTo>
                <a:lnTo>
                  <a:pt x="1071306" y="637069"/>
                </a:lnTo>
                <a:lnTo>
                  <a:pt x="1077800" y="589155"/>
                </a:lnTo>
                <a:lnTo>
                  <a:pt x="1080008" y="540004"/>
                </a:lnTo>
                <a:lnTo>
                  <a:pt x="1077800" y="490852"/>
                </a:lnTo>
                <a:lnTo>
                  <a:pt x="1071306" y="442938"/>
                </a:lnTo>
                <a:lnTo>
                  <a:pt x="1060715" y="396450"/>
                </a:lnTo>
                <a:lnTo>
                  <a:pt x="1046219" y="351579"/>
                </a:lnTo>
                <a:lnTo>
                  <a:pt x="1028008" y="308517"/>
                </a:lnTo>
                <a:lnTo>
                  <a:pt x="1006272" y="267454"/>
                </a:lnTo>
                <a:lnTo>
                  <a:pt x="981204" y="228580"/>
                </a:lnTo>
                <a:lnTo>
                  <a:pt x="952992" y="192087"/>
                </a:lnTo>
                <a:lnTo>
                  <a:pt x="921829" y="158164"/>
                </a:lnTo>
                <a:lnTo>
                  <a:pt x="887905" y="127002"/>
                </a:lnTo>
                <a:lnTo>
                  <a:pt x="851410" y="98793"/>
                </a:lnTo>
                <a:lnTo>
                  <a:pt x="812536" y="73726"/>
                </a:lnTo>
                <a:lnTo>
                  <a:pt x="771473" y="51993"/>
                </a:lnTo>
                <a:lnTo>
                  <a:pt x="728412" y="33784"/>
                </a:lnTo>
                <a:lnTo>
                  <a:pt x="683544" y="19289"/>
                </a:lnTo>
                <a:lnTo>
                  <a:pt x="637059" y="8700"/>
                </a:lnTo>
                <a:lnTo>
                  <a:pt x="589149" y="2206"/>
                </a:lnTo>
                <a:lnTo>
                  <a:pt x="540004" y="0"/>
                </a:lnTo>
                <a:close/>
              </a:path>
            </a:pathLst>
          </a:custGeom>
          <a:solidFill>
            <a:srgbClr val="00AB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115310" y="2126907"/>
            <a:ext cx="2773680" cy="554639"/>
          </a:xfrm>
          <a:prstGeom prst="rect">
            <a:avLst/>
          </a:prstGeom>
          <a:solidFill>
            <a:srgbClr val="2E7094">
              <a:alpha val="30195"/>
            </a:srgbClr>
          </a:solidFill>
          <a:ln w="9525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159385" marR="151765" indent="-1905" algn="ctr">
              <a:lnSpc>
                <a:spcPct val="100000"/>
              </a:lnSpc>
              <a:spcBef>
                <a:spcPts val="365"/>
              </a:spcBef>
            </a:pPr>
            <a:r>
              <a:rPr lang="cs-CZ" sz="1100">
                <a:solidFill>
                  <a:srgbClr val="424242"/>
                </a:solidFill>
                <a:latin typeface="Arial Narrow"/>
                <a:cs typeface="Arial Narrow"/>
              </a:rPr>
              <a:t>Zvýšení efektivity a využití výhod, které poskytuje </a:t>
            </a:r>
            <a:r>
              <a:rPr lang="cs-CZ" sz="1100" b="1">
                <a:solidFill>
                  <a:srgbClr val="424242"/>
                </a:solidFill>
                <a:latin typeface="Arial Narrow"/>
                <a:cs typeface="Arial Narrow"/>
              </a:rPr>
              <a:t>vertikálně integrovaný obchodní model → konkurenceschopné produkty</a:t>
            </a:r>
            <a:r>
              <a:rPr lang="cs-CZ" sz="1100">
                <a:solidFill>
                  <a:srgbClr val="424242"/>
                </a:solidFill>
                <a:latin typeface="Arial Narrow"/>
                <a:cs typeface="Arial Narrow"/>
              </a:rPr>
              <a:t>.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6993991" y="2990970"/>
            <a:ext cx="1927225" cy="1229183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45"/>
              </a:spcBef>
            </a:pPr>
            <a:r>
              <a:rPr lang="cs-CZ" sz="1100" dirty="0">
                <a:solidFill>
                  <a:srgbClr val="424242"/>
                </a:solidFill>
                <a:latin typeface="Arial Narrow"/>
                <a:cs typeface="Arial Narrow"/>
              </a:rPr>
              <a:t>V centru naší pozornosti jsou cíle a činnosti zaměřené na </a:t>
            </a:r>
            <a:r>
              <a:rPr lang="cs-CZ" sz="1100" b="1" dirty="0">
                <a:solidFill>
                  <a:srgbClr val="424242"/>
                </a:solidFill>
                <a:latin typeface="Arial Narrow"/>
                <a:cs typeface="Arial Narrow"/>
              </a:rPr>
              <a:t>vytváření dlouhodobé hodnoty pro hlavní zúčastněné strany společnosti </a:t>
            </a:r>
            <a:r>
              <a:rPr lang="cs-CZ" sz="1100" b="1" dirty="0" err="1">
                <a:solidFill>
                  <a:srgbClr val="424242"/>
                </a:solidFill>
                <a:latin typeface="Arial Narrow"/>
                <a:cs typeface="Arial Narrow"/>
              </a:rPr>
              <a:t>Krka</a:t>
            </a:r>
            <a:r>
              <a:rPr lang="cs-CZ" sz="1100" dirty="0">
                <a:solidFill>
                  <a:srgbClr val="424242"/>
                </a:solidFill>
                <a:latin typeface="Arial Narrow"/>
                <a:cs typeface="Arial Narrow"/>
              </a:rPr>
              <a:t>, mezi které patří uživatelé léků i investoři, zaměstnanci a širší veřejnost.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312242" y="2102650"/>
            <a:ext cx="2724150" cy="554639"/>
          </a:xfrm>
          <a:prstGeom prst="rect">
            <a:avLst/>
          </a:prstGeom>
          <a:solidFill>
            <a:srgbClr val="00AB4E">
              <a:alpha val="30195"/>
            </a:srgbClr>
          </a:solidFill>
          <a:ln w="9525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102870" marR="92710" algn="ctr">
              <a:lnSpc>
                <a:spcPct val="100000"/>
              </a:lnSpc>
              <a:spcBef>
                <a:spcPts val="365"/>
              </a:spcBef>
            </a:pPr>
            <a:r>
              <a:rPr lang="cs-CZ" sz="1100">
                <a:solidFill>
                  <a:srgbClr val="424242"/>
                </a:solidFill>
                <a:latin typeface="Arial Narrow"/>
                <a:cs typeface="Arial Narrow"/>
              </a:rPr>
              <a:t>Efektivní a silná interní marketingová a prodejní </a:t>
            </a:r>
            <a:r>
              <a:rPr lang="cs-CZ" sz="1100" b="1">
                <a:solidFill>
                  <a:srgbClr val="424242"/>
                </a:solidFill>
                <a:latin typeface="Arial Narrow"/>
                <a:cs typeface="Arial Narrow"/>
              </a:rPr>
              <a:t>síť </a:t>
            </a:r>
            <a:r>
              <a:rPr lang="cs-CZ" sz="1100">
                <a:solidFill>
                  <a:srgbClr val="424242"/>
                </a:solidFill>
                <a:latin typeface="Arial Narrow"/>
                <a:cs typeface="Arial Narrow"/>
              </a:rPr>
              <a:t>→ </a:t>
            </a:r>
            <a:r>
              <a:rPr lang="cs-CZ" sz="1100" b="1">
                <a:solidFill>
                  <a:srgbClr val="424242"/>
                </a:solidFill>
                <a:latin typeface="Arial Narrow"/>
                <a:cs typeface="Arial Narrow"/>
              </a:rPr>
              <a:t>organický růst hodnoty a objemu prodeje</a:t>
            </a:r>
            <a:r>
              <a:rPr lang="cs-CZ" sz="1100">
                <a:solidFill>
                  <a:srgbClr val="424242"/>
                </a:solidFill>
                <a:latin typeface="Arial Narrow"/>
                <a:cs typeface="Arial Narrow"/>
              </a:rPr>
              <a:t>.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6385746" y="4561186"/>
            <a:ext cx="1927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s-CZ" sz="1800" b="1" i="1" dirty="0">
                <a:solidFill>
                  <a:srgbClr val="00AB4E"/>
                </a:solidFill>
                <a:latin typeface="Calibri"/>
                <a:cs typeface="Calibri"/>
              </a:rPr>
              <a:t>Žít zdravým životem.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5966459" y="2125764"/>
            <a:ext cx="2955290" cy="554639"/>
          </a:xfrm>
          <a:prstGeom prst="rect">
            <a:avLst/>
          </a:prstGeom>
          <a:solidFill>
            <a:srgbClr val="76BDAC">
              <a:alpha val="30195"/>
            </a:srgbClr>
          </a:solidFill>
          <a:ln w="9525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R="179070" algn="ctr">
              <a:lnSpc>
                <a:spcPct val="100000"/>
              </a:lnSpc>
              <a:spcBef>
                <a:spcPts val="365"/>
              </a:spcBef>
            </a:pPr>
            <a:r>
              <a:rPr lang="cs-CZ" sz="1100" dirty="0">
                <a:solidFill>
                  <a:srgbClr val="424242"/>
                </a:solidFill>
                <a:latin typeface="Arial Narrow"/>
                <a:cs typeface="Arial Narrow"/>
              </a:rPr>
              <a:t>Zajištění trvale vysoké provozní ziskovosti, rozdělování kapitálu, řízení finančních a obchodních rizik </a:t>
            </a:r>
            <a:r>
              <a:rPr lang="cs-CZ" sz="1100" b="1" dirty="0">
                <a:solidFill>
                  <a:srgbClr val="424242"/>
                </a:solidFill>
                <a:latin typeface="Arial Narrow"/>
                <a:cs typeface="Arial Narrow"/>
              </a:rPr>
              <a:t>→ vytváření hodnoty pro zúčastněné strany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8021066" y="121030"/>
            <a:ext cx="672465" cy="758825"/>
            <a:chOff x="8021066" y="121030"/>
            <a:chExt cx="672465" cy="758825"/>
          </a:xfrm>
        </p:grpSpPr>
        <p:sp>
          <p:nvSpPr>
            <p:cNvPr id="32" name="object 32"/>
            <p:cNvSpPr/>
            <p:nvPr/>
          </p:nvSpPr>
          <p:spPr>
            <a:xfrm>
              <a:off x="8406511" y="121030"/>
              <a:ext cx="287020" cy="287020"/>
            </a:xfrm>
            <a:custGeom>
              <a:avLst/>
              <a:gdLst/>
              <a:ahLst/>
              <a:cxnLst/>
              <a:rect l="l" t="t" r="r" b="b"/>
              <a:pathLst>
                <a:path w="287020" h="287020">
                  <a:moveTo>
                    <a:pt x="143510" y="0"/>
                  </a:moveTo>
                  <a:lnTo>
                    <a:pt x="98153" y="7317"/>
                  </a:lnTo>
                  <a:lnTo>
                    <a:pt x="58759" y="27692"/>
                  </a:lnTo>
                  <a:lnTo>
                    <a:pt x="27692" y="58759"/>
                  </a:lnTo>
                  <a:lnTo>
                    <a:pt x="7317" y="98153"/>
                  </a:lnTo>
                  <a:lnTo>
                    <a:pt x="0" y="143510"/>
                  </a:lnTo>
                  <a:lnTo>
                    <a:pt x="7317" y="188866"/>
                  </a:lnTo>
                  <a:lnTo>
                    <a:pt x="27692" y="228260"/>
                  </a:lnTo>
                  <a:lnTo>
                    <a:pt x="58759" y="259327"/>
                  </a:lnTo>
                  <a:lnTo>
                    <a:pt x="98153" y="279702"/>
                  </a:lnTo>
                  <a:lnTo>
                    <a:pt x="143510" y="287020"/>
                  </a:lnTo>
                  <a:lnTo>
                    <a:pt x="188915" y="279702"/>
                  </a:lnTo>
                  <a:lnTo>
                    <a:pt x="228315" y="259327"/>
                  </a:lnTo>
                  <a:lnTo>
                    <a:pt x="259364" y="228260"/>
                  </a:lnTo>
                  <a:lnTo>
                    <a:pt x="275328" y="197358"/>
                  </a:lnTo>
                  <a:lnTo>
                    <a:pt x="143510" y="197358"/>
                  </a:lnTo>
                  <a:lnTo>
                    <a:pt x="122612" y="193105"/>
                  </a:lnTo>
                  <a:lnTo>
                    <a:pt x="105489" y="181530"/>
                  </a:lnTo>
                  <a:lnTo>
                    <a:pt x="93914" y="164407"/>
                  </a:lnTo>
                  <a:lnTo>
                    <a:pt x="89662" y="143510"/>
                  </a:lnTo>
                  <a:lnTo>
                    <a:pt x="93896" y="122558"/>
                  </a:lnTo>
                  <a:lnTo>
                    <a:pt x="105441" y="105441"/>
                  </a:lnTo>
                  <a:lnTo>
                    <a:pt x="122558" y="93896"/>
                  </a:lnTo>
                  <a:lnTo>
                    <a:pt x="143510" y="89662"/>
                  </a:lnTo>
                  <a:lnTo>
                    <a:pt x="275310" y="89662"/>
                  </a:lnTo>
                  <a:lnTo>
                    <a:pt x="259327" y="58759"/>
                  </a:lnTo>
                  <a:lnTo>
                    <a:pt x="228260" y="27692"/>
                  </a:lnTo>
                  <a:lnTo>
                    <a:pt x="188866" y="7317"/>
                  </a:lnTo>
                  <a:lnTo>
                    <a:pt x="143510" y="0"/>
                  </a:lnTo>
                  <a:close/>
                </a:path>
                <a:path w="287020" h="287020">
                  <a:moveTo>
                    <a:pt x="275310" y="89662"/>
                  </a:moveTo>
                  <a:lnTo>
                    <a:pt x="143510" y="89662"/>
                  </a:lnTo>
                  <a:lnTo>
                    <a:pt x="164461" y="93896"/>
                  </a:lnTo>
                  <a:lnTo>
                    <a:pt x="181578" y="105441"/>
                  </a:lnTo>
                  <a:lnTo>
                    <a:pt x="193123" y="122558"/>
                  </a:lnTo>
                  <a:lnTo>
                    <a:pt x="197358" y="143510"/>
                  </a:lnTo>
                  <a:lnTo>
                    <a:pt x="193123" y="164407"/>
                  </a:lnTo>
                  <a:lnTo>
                    <a:pt x="181578" y="181530"/>
                  </a:lnTo>
                  <a:lnTo>
                    <a:pt x="164461" y="193105"/>
                  </a:lnTo>
                  <a:lnTo>
                    <a:pt x="143510" y="197358"/>
                  </a:lnTo>
                  <a:lnTo>
                    <a:pt x="275328" y="197358"/>
                  </a:lnTo>
                  <a:lnTo>
                    <a:pt x="279714" y="188866"/>
                  </a:lnTo>
                  <a:lnTo>
                    <a:pt x="287020" y="143510"/>
                  </a:lnTo>
                  <a:lnTo>
                    <a:pt x="279702" y="98153"/>
                  </a:lnTo>
                  <a:lnTo>
                    <a:pt x="275310" y="89662"/>
                  </a:lnTo>
                  <a:close/>
                </a:path>
              </a:pathLst>
            </a:custGeom>
            <a:solidFill>
              <a:srgbClr val="FCC9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021066" y="441451"/>
              <a:ext cx="438784" cy="438784"/>
            </a:xfrm>
            <a:custGeom>
              <a:avLst/>
              <a:gdLst/>
              <a:ahLst/>
              <a:cxnLst/>
              <a:rect l="l" t="t" r="r" b="b"/>
              <a:pathLst>
                <a:path w="438784" h="438784">
                  <a:moveTo>
                    <a:pt x="219201" y="0"/>
                  </a:moveTo>
                  <a:lnTo>
                    <a:pt x="168910" y="5790"/>
                  </a:lnTo>
                  <a:lnTo>
                    <a:pt x="122760" y="22282"/>
                  </a:lnTo>
                  <a:lnTo>
                    <a:pt x="82061" y="48155"/>
                  </a:lnTo>
                  <a:lnTo>
                    <a:pt x="48125" y="82091"/>
                  </a:lnTo>
                  <a:lnTo>
                    <a:pt x="22263" y="122769"/>
                  </a:lnTo>
                  <a:lnTo>
                    <a:pt x="5784" y="168870"/>
                  </a:lnTo>
                  <a:lnTo>
                    <a:pt x="0" y="219075"/>
                  </a:lnTo>
                  <a:lnTo>
                    <a:pt x="5798" y="269366"/>
                  </a:lnTo>
                  <a:lnTo>
                    <a:pt x="22298" y="315516"/>
                  </a:lnTo>
                  <a:lnTo>
                    <a:pt x="48179" y="356215"/>
                  </a:lnTo>
                  <a:lnTo>
                    <a:pt x="82124" y="390151"/>
                  </a:lnTo>
                  <a:lnTo>
                    <a:pt x="122822" y="416013"/>
                  </a:lnTo>
                  <a:lnTo>
                    <a:pt x="168968" y="432492"/>
                  </a:lnTo>
                  <a:lnTo>
                    <a:pt x="219201" y="438276"/>
                  </a:lnTo>
                  <a:lnTo>
                    <a:pt x="269446" y="432492"/>
                  </a:lnTo>
                  <a:lnTo>
                    <a:pt x="315562" y="416013"/>
                  </a:lnTo>
                  <a:lnTo>
                    <a:pt x="356238" y="390151"/>
                  </a:lnTo>
                  <a:lnTo>
                    <a:pt x="390161" y="356215"/>
                  </a:lnTo>
                  <a:lnTo>
                    <a:pt x="408786" y="326898"/>
                  </a:lnTo>
                  <a:lnTo>
                    <a:pt x="219201" y="326898"/>
                  </a:lnTo>
                  <a:lnTo>
                    <a:pt x="177280" y="318408"/>
                  </a:lnTo>
                  <a:lnTo>
                    <a:pt x="143002" y="295275"/>
                  </a:lnTo>
                  <a:lnTo>
                    <a:pt x="119868" y="260996"/>
                  </a:lnTo>
                  <a:lnTo>
                    <a:pt x="111378" y="219075"/>
                  </a:lnTo>
                  <a:lnTo>
                    <a:pt x="119868" y="177226"/>
                  </a:lnTo>
                  <a:lnTo>
                    <a:pt x="143001" y="142986"/>
                  </a:lnTo>
                  <a:lnTo>
                    <a:pt x="177280" y="119866"/>
                  </a:lnTo>
                  <a:lnTo>
                    <a:pt x="219201" y="111378"/>
                  </a:lnTo>
                  <a:lnTo>
                    <a:pt x="408811" y="111378"/>
                  </a:lnTo>
                  <a:lnTo>
                    <a:pt x="390194" y="82091"/>
                  </a:lnTo>
                  <a:lnTo>
                    <a:pt x="356278" y="48155"/>
                  </a:lnTo>
                  <a:lnTo>
                    <a:pt x="315597" y="22282"/>
                  </a:lnTo>
                  <a:lnTo>
                    <a:pt x="269464" y="5790"/>
                  </a:lnTo>
                  <a:lnTo>
                    <a:pt x="219201" y="0"/>
                  </a:lnTo>
                  <a:close/>
                </a:path>
                <a:path w="438784" h="438784">
                  <a:moveTo>
                    <a:pt x="408811" y="111378"/>
                  </a:moveTo>
                  <a:lnTo>
                    <a:pt x="219201" y="111378"/>
                  </a:lnTo>
                  <a:lnTo>
                    <a:pt x="261050" y="119866"/>
                  </a:lnTo>
                  <a:lnTo>
                    <a:pt x="295290" y="142986"/>
                  </a:lnTo>
                  <a:lnTo>
                    <a:pt x="318410" y="177226"/>
                  </a:lnTo>
                  <a:lnTo>
                    <a:pt x="326898" y="219075"/>
                  </a:lnTo>
                  <a:lnTo>
                    <a:pt x="318410" y="260996"/>
                  </a:lnTo>
                  <a:lnTo>
                    <a:pt x="295290" y="295275"/>
                  </a:lnTo>
                  <a:lnTo>
                    <a:pt x="261050" y="318408"/>
                  </a:lnTo>
                  <a:lnTo>
                    <a:pt x="219201" y="326898"/>
                  </a:lnTo>
                  <a:lnTo>
                    <a:pt x="408786" y="326898"/>
                  </a:lnTo>
                  <a:lnTo>
                    <a:pt x="416016" y="315516"/>
                  </a:lnTo>
                  <a:lnTo>
                    <a:pt x="432493" y="269366"/>
                  </a:lnTo>
                  <a:lnTo>
                    <a:pt x="438276" y="219075"/>
                  </a:lnTo>
                  <a:lnTo>
                    <a:pt x="432497" y="168870"/>
                  </a:lnTo>
                  <a:lnTo>
                    <a:pt x="416036" y="122769"/>
                  </a:lnTo>
                  <a:lnTo>
                    <a:pt x="408811" y="111378"/>
                  </a:lnTo>
                  <a:close/>
                </a:path>
              </a:pathLst>
            </a:custGeom>
            <a:solidFill>
              <a:srgbClr val="00AB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4" name="object 3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783955" y="380238"/>
            <a:ext cx="215011" cy="215011"/>
          </a:xfrm>
          <a:prstGeom prst="rect">
            <a:avLst/>
          </a:prstGeom>
        </p:spPr>
      </p:pic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s-CZ"/>
              <a:t>Strategie rozvoje skupiny Krka pro období 2026–2030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2215816" y="4120719"/>
            <a:ext cx="847219" cy="8258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7785" algn="ctr">
              <a:spcBef>
                <a:spcPts val="100"/>
              </a:spcBef>
            </a:pPr>
            <a:r>
              <a:rPr lang="cs-CZ" sz="800" b="1" dirty="0">
                <a:solidFill>
                  <a:srgbClr val="FFFFFF"/>
                </a:solidFill>
                <a:latin typeface="Arial"/>
                <a:cs typeface="Arial"/>
              </a:rPr>
              <a:t>VÍCE NEŽ</a:t>
            </a:r>
          </a:p>
          <a:p>
            <a:pPr marL="12700" marR="5080" indent="57785" algn="ctr">
              <a:spcBef>
                <a:spcPts val="100"/>
              </a:spcBef>
            </a:pPr>
            <a:r>
              <a:rPr lang="cs-CZ" sz="2800" b="1" dirty="0">
                <a:solidFill>
                  <a:srgbClr val="FFFFFF"/>
                </a:solidFill>
                <a:latin typeface="Arial"/>
                <a:cs typeface="Arial"/>
              </a:rPr>
              <a:t>150 </a:t>
            </a:r>
            <a:r>
              <a:rPr lang="cs-CZ" sz="800" b="1" dirty="0">
                <a:solidFill>
                  <a:srgbClr val="FFFFFF"/>
                </a:solidFill>
                <a:latin typeface="Arial Narrow"/>
                <a:cs typeface="Arial Narrow"/>
              </a:rPr>
              <a:t>KOMBINOVANÝCH LÉČIV (SPC)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483514" y="4897932"/>
            <a:ext cx="781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s-CZ" sz="900">
                <a:latin typeface="Arial Narrow"/>
                <a:cs typeface="Arial Narrow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4312" y="1823491"/>
            <a:ext cx="2619375" cy="515620"/>
          </a:xfrm>
          <a:custGeom>
            <a:avLst/>
            <a:gdLst/>
            <a:ahLst/>
            <a:cxnLst/>
            <a:rect l="l" t="t" r="r" b="b"/>
            <a:pathLst>
              <a:path w="2619375" h="515619">
                <a:moveTo>
                  <a:pt x="0" y="515340"/>
                </a:moveTo>
                <a:lnTo>
                  <a:pt x="2619248" y="515340"/>
                </a:lnTo>
                <a:lnTo>
                  <a:pt x="2619248" y="0"/>
                </a:lnTo>
                <a:lnTo>
                  <a:pt x="0" y="0"/>
                </a:lnTo>
                <a:lnTo>
                  <a:pt x="0" y="515340"/>
                </a:lnTo>
                <a:close/>
              </a:path>
            </a:pathLst>
          </a:custGeom>
          <a:ln w="12700">
            <a:solidFill>
              <a:srgbClr val="00AB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75233" y="4779365"/>
            <a:ext cx="781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s-CZ" sz="900">
                <a:solidFill>
                  <a:srgbClr val="575757"/>
                </a:solidFill>
                <a:latin typeface="Arial Narrow"/>
                <a:cs typeface="Arial Narrow"/>
              </a:rPr>
              <a:t>5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89254" y="121030"/>
            <a:ext cx="8510270" cy="4550410"/>
            <a:chOff x="489254" y="121030"/>
            <a:chExt cx="8510270" cy="4550410"/>
          </a:xfrm>
        </p:grpSpPr>
        <p:sp>
          <p:nvSpPr>
            <p:cNvPr id="5" name="object 5"/>
            <p:cNvSpPr/>
            <p:nvPr/>
          </p:nvSpPr>
          <p:spPr>
            <a:xfrm>
              <a:off x="8406511" y="121030"/>
              <a:ext cx="287020" cy="287020"/>
            </a:xfrm>
            <a:custGeom>
              <a:avLst/>
              <a:gdLst/>
              <a:ahLst/>
              <a:cxnLst/>
              <a:rect l="l" t="t" r="r" b="b"/>
              <a:pathLst>
                <a:path w="287020" h="287020">
                  <a:moveTo>
                    <a:pt x="143510" y="0"/>
                  </a:moveTo>
                  <a:lnTo>
                    <a:pt x="98153" y="7317"/>
                  </a:lnTo>
                  <a:lnTo>
                    <a:pt x="58759" y="27692"/>
                  </a:lnTo>
                  <a:lnTo>
                    <a:pt x="27692" y="58759"/>
                  </a:lnTo>
                  <a:lnTo>
                    <a:pt x="7317" y="98153"/>
                  </a:lnTo>
                  <a:lnTo>
                    <a:pt x="0" y="143510"/>
                  </a:lnTo>
                  <a:lnTo>
                    <a:pt x="7317" y="188866"/>
                  </a:lnTo>
                  <a:lnTo>
                    <a:pt x="27692" y="228260"/>
                  </a:lnTo>
                  <a:lnTo>
                    <a:pt x="58759" y="259327"/>
                  </a:lnTo>
                  <a:lnTo>
                    <a:pt x="98153" y="279702"/>
                  </a:lnTo>
                  <a:lnTo>
                    <a:pt x="143510" y="287020"/>
                  </a:lnTo>
                  <a:lnTo>
                    <a:pt x="188915" y="279702"/>
                  </a:lnTo>
                  <a:lnTo>
                    <a:pt x="228315" y="259327"/>
                  </a:lnTo>
                  <a:lnTo>
                    <a:pt x="259364" y="228260"/>
                  </a:lnTo>
                  <a:lnTo>
                    <a:pt x="275328" y="197358"/>
                  </a:lnTo>
                  <a:lnTo>
                    <a:pt x="143510" y="197358"/>
                  </a:lnTo>
                  <a:lnTo>
                    <a:pt x="122612" y="193105"/>
                  </a:lnTo>
                  <a:lnTo>
                    <a:pt x="105489" y="181530"/>
                  </a:lnTo>
                  <a:lnTo>
                    <a:pt x="93914" y="164407"/>
                  </a:lnTo>
                  <a:lnTo>
                    <a:pt x="89662" y="143510"/>
                  </a:lnTo>
                  <a:lnTo>
                    <a:pt x="93896" y="122558"/>
                  </a:lnTo>
                  <a:lnTo>
                    <a:pt x="105441" y="105441"/>
                  </a:lnTo>
                  <a:lnTo>
                    <a:pt x="122558" y="93896"/>
                  </a:lnTo>
                  <a:lnTo>
                    <a:pt x="143510" y="89662"/>
                  </a:lnTo>
                  <a:lnTo>
                    <a:pt x="275310" y="89662"/>
                  </a:lnTo>
                  <a:lnTo>
                    <a:pt x="259327" y="58759"/>
                  </a:lnTo>
                  <a:lnTo>
                    <a:pt x="228260" y="27692"/>
                  </a:lnTo>
                  <a:lnTo>
                    <a:pt x="188866" y="7317"/>
                  </a:lnTo>
                  <a:lnTo>
                    <a:pt x="143510" y="0"/>
                  </a:lnTo>
                  <a:close/>
                </a:path>
                <a:path w="287020" h="287020">
                  <a:moveTo>
                    <a:pt x="275310" y="89662"/>
                  </a:moveTo>
                  <a:lnTo>
                    <a:pt x="143510" y="89662"/>
                  </a:lnTo>
                  <a:lnTo>
                    <a:pt x="164461" y="93896"/>
                  </a:lnTo>
                  <a:lnTo>
                    <a:pt x="181578" y="105441"/>
                  </a:lnTo>
                  <a:lnTo>
                    <a:pt x="193123" y="122558"/>
                  </a:lnTo>
                  <a:lnTo>
                    <a:pt x="197358" y="143510"/>
                  </a:lnTo>
                  <a:lnTo>
                    <a:pt x="193123" y="164407"/>
                  </a:lnTo>
                  <a:lnTo>
                    <a:pt x="181578" y="181530"/>
                  </a:lnTo>
                  <a:lnTo>
                    <a:pt x="164461" y="193105"/>
                  </a:lnTo>
                  <a:lnTo>
                    <a:pt x="143510" y="197358"/>
                  </a:lnTo>
                  <a:lnTo>
                    <a:pt x="275328" y="197358"/>
                  </a:lnTo>
                  <a:lnTo>
                    <a:pt x="279714" y="188866"/>
                  </a:lnTo>
                  <a:lnTo>
                    <a:pt x="287020" y="143510"/>
                  </a:lnTo>
                  <a:lnTo>
                    <a:pt x="279702" y="98153"/>
                  </a:lnTo>
                  <a:lnTo>
                    <a:pt x="275310" y="89662"/>
                  </a:lnTo>
                  <a:close/>
                </a:path>
              </a:pathLst>
            </a:custGeom>
            <a:solidFill>
              <a:srgbClr val="FCC9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21066" y="441451"/>
              <a:ext cx="438784" cy="438784"/>
            </a:xfrm>
            <a:custGeom>
              <a:avLst/>
              <a:gdLst/>
              <a:ahLst/>
              <a:cxnLst/>
              <a:rect l="l" t="t" r="r" b="b"/>
              <a:pathLst>
                <a:path w="438784" h="438784">
                  <a:moveTo>
                    <a:pt x="219201" y="0"/>
                  </a:moveTo>
                  <a:lnTo>
                    <a:pt x="168910" y="5790"/>
                  </a:lnTo>
                  <a:lnTo>
                    <a:pt x="122760" y="22282"/>
                  </a:lnTo>
                  <a:lnTo>
                    <a:pt x="82061" y="48155"/>
                  </a:lnTo>
                  <a:lnTo>
                    <a:pt x="48125" y="82091"/>
                  </a:lnTo>
                  <a:lnTo>
                    <a:pt x="22263" y="122769"/>
                  </a:lnTo>
                  <a:lnTo>
                    <a:pt x="5784" y="168870"/>
                  </a:lnTo>
                  <a:lnTo>
                    <a:pt x="0" y="219075"/>
                  </a:lnTo>
                  <a:lnTo>
                    <a:pt x="5798" y="269366"/>
                  </a:lnTo>
                  <a:lnTo>
                    <a:pt x="22298" y="315516"/>
                  </a:lnTo>
                  <a:lnTo>
                    <a:pt x="48179" y="356215"/>
                  </a:lnTo>
                  <a:lnTo>
                    <a:pt x="82124" y="390151"/>
                  </a:lnTo>
                  <a:lnTo>
                    <a:pt x="122822" y="416013"/>
                  </a:lnTo>
                  <a:lnTo>
                    <a:pt x="168968" y="432492"/>
                  </a:lnTo>
                  <a:lnTo>
                    <a:pt x="219201" y="438276"/>
                  </a:lnTo>
                  <a:lnTo>
                    <a:pt x="269446" y="432492"/>
                  </a:lnTo>
                  <a:lnTo>
                    <a:pt x="315562" y="416013"/>
                  </a:lnTo>
                  <a:lnTo>
                    <a:pt x="356238" y="390151"/>
                  </a:lnTo>
                  <a:lnTo>
                    <a:pt x="390161" y="356215"/>
                  </a:lnTo>
                  <a:lnTo>
                    <a:pt x="408786" y="326898"/>
                  </a:lnTo>
                  <a:lnTo>
                    <a:pt x="219201" y="326898"/>
                  </a:lnTo>
                  <a:lnTo>
                    <a:pt x="177280" y="318408"/>
                  </a:lnTo>
                  <a:lnTo>
                    <a:pt x="143002" y="295275"/>
                  </a:lnTo>
                  <a:lnTo>
                    <a:pt x="119868" y="260996"/>
                  </a:lnTo>
                  <a:lnTo>
                    <a:pt x="111378" y="219075"/>
                  </a:lnTo>
                  <a:lnTo>
                    <a:pt x="119868" y="177226"/>
                  </a:lnTo>
                  <a:lnTo>
                    <a:pt x="143001" y="142986"/>
                  </a:lnTo>
                  <a:lnTo>
                    <a:pt x="177280" y="119866"/>
                  </a:lnTo>
                  <a:lnTo>
                    <a:pt x="219201" y="111378"/>
                  </a:lnTo>
                  <a:lnTo>
                    <a:pt x="408811" y="111378"/>
                  </a:lnTo>
                  <a:lnTo>
                    <a:pt x="390194" y="82091"/>
                  </a:lnTo>
                  <a:lnTo>
                    <a:pt x="356278" y="48155"/>
                  </a:lnTo>
                  <a:lnTo>
                    <a:pt x="315597" y="22282"/>
                  </a:lnTo>
                  <a:lnTo>
                    <a:pt x="269464" y="5790"/>
                  </a:lnTo>
                  <a:lnTo>
                    <a:pt x="219201" y="0"/>
                  </a:lnTo>
                  <a:close/>
                </a:path>
                <a:path w="438784" h="438784">
                  <a:moveTo>
                    <a:pt x="408811" y="111378"/>
                  </a:moveTo>
                  <a:lnTo>
                    <a:pt x="219201" y="111378"/>
                  </a:lnTo>
                  <a:lnTo>
                    <a:pt x="261050" y="119866"/>
                  </a:lnTo>
                  <a:lnTo>
                    <a:pt x="295290" y="142986"/>
                  </a:lnTo>
                  <a:lnTo>
                    <a:pt x="318410" y="177226"/>
                  </a:lnTo>
                  <a:lnTo>
                    <a:pt x="326898" y="219075"/>
                  </a:lnTo>
                  <a:lnTo>
                    <a:pt x="318410" y="260996"/>
                  </a:lnTo>
                  <a:lnTo>
                    <a:pt x="295290" y="295275"/>
                  </a:lnTo>
                  <a:lnTo>
                    <a:pt x="261050" y="318408"/>
                  </a:lnTo>
                  <a:lnTo>
                    <a:pt x="219201" y="326898"/>
                  </a:lnTo>
                  <a:lnTo>
                    <a:pt x="408786" y="326898"/>
                  </a:lnTo>
                  <a:lnTo>
                    <a:pt x="416016" y="315516"/>
                  </a:lnTo>
                  <a:lnTo>
                    <a:pt x="432493" y="269366"/>
                  </a:lnTo>
                  <a:lnTo>
                    <a:pt x="438276" y="219075"/>
                  </a:lnTo>
                  <a:lnTo>
                    <a:pt x="432497" y="168870"/>
                  </a:lnTo>
                  <a:lnTo>
                    <a:pt x="416036" y="122769"/>
                  </a:lnTo>
                  <a:lnTo>
                    <a:pt x="408811" y="111378"/>
                  </a:lnTo>
                  <a:close/>
                </a:path>
              </a:pathLst>
            </a:custGeom>
            <a:solidFill>
              <a:srgbClr val="00AB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83954" y="380237"/>
              <a:ext cx="215011" cy="21501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89254" y="4099509"/>
              <a:ext cx="2595880" cy="571500"/>
            </a:xfrm>
            <a:custGeom>
              <a:avLst/>
              <a:gdLst/>
              <a:ahLst/>
              <a:cxnLst/>
              <a:rect l="l" t="t" r="r" b="b"/>
              <a:pathLst>
                <a:path w="2595880" h="571500">
                  <a:moveTo>
                    <a:pt x="2595880" y="0"/>
                  </a:moveTo>
                  <a:lnTo>
                    <a:pt x="0" y="0"/>
                  </a:lnTo>
                  <a:lnTo>
                    <a:pt x="0" y="571436"/>
                  </a:lnTo>
                  <a:lnTo>
                    <a:pt x="2595880" y="571436"/>
                  </a:lnTo>
                  <a:lnTo>
                    <a:pt x="2595880" y="0"/>
                  </a:lnTo>
                  <a:close/>
                </a:path>
              </a:pathLst>
            </a:custGeom>
            <a:solidFill>
              <a:srgbClr val="00AB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82904" y="4093159"/>
            <a:ext cx="2608580" cy="507190"/>
          </a:xfrm>
          <a:prstGeom prst="rect">
            <a:avLst/>
          </a:prstGeom>
          <a:ln w="3175">
            <a:solidFill>
              <a:srgbClr val="00AB4E"/>
            </a:solidFill>
          </a:ln>
        </p:spPr>
        <p:txBody>
          <a:bodyPr vert="horz" wrap="square" lIns="0" tIns="75565" rIns="0" bIns="0" rtlCol="0">
            <a:spAutoFit/>
          </a:bodyPr>
          <a:lstStyle/>
          <a:p>
            <a:pPr marL="534988" algn="ctr">
              <a:lnSpc>
                <a:spcPct val="100000"/>
              </a:lnSpc>
              <a:spcBef>
                <a:spcPts val="595"/>
              </a:spcBef>
            </a:pPr>
            <a:r>
              <a:rPr lang="cs-CZ" sz="1400" b="1" dirty="0">
                <a:solidFill>
                  <a:srgbClr val="FFFFFF"/>
                </a:solidFill>
                <a:latin typeface="Arial Narrow"/>
                <a:cs typeface="Arial Narrow"/>
              </a:rPr>
              <a:t>ZAJIŠTĚNÍ PŘÍSTUPU K LÉČIVÝM PŘÍPRAVKŮM</a:t>
            </a:r>
          </a:p>
        </p:txBody>
      </p:sp>
      <p:sp>
        <p:nvSpPr>
          <p:cNvPr id="10" name="object 10"/>
          <p:cNvSpPr/>
          <p:nvPr/>
        </p:nvSpPr>
        <p:spPr>
          <a:xfrm>
            <a:off x="3214877" y="4093946"/>
            <a:ext cx="2870200" cy="558165"/>
          </a:xfrm>
          <a:custGeom>
            <a:avLst/>
            <a:gdLst/>
            <a:ahLst/>
            <a:cxnLst/>
            <a:rect l="l" t="t" r="r" b="b"/>
            <a:pathLst>
              <a:path w="2870200" h="558164">
                <a:moveTo>
                  <a:pt x="2869946" y="0"/>
                </a:moveTo>
                <a:lnTo>
                  <a:pt x="0" y="0"/>
                </a:lnTo>
                <a:lnTo>
                  <a:pt x="0" y="557809"/>
                </a:lnTo>
                <a:lnTo>
                  <a:pt x="2869946" y="557809"/>
                </a:lnTo>
                <a:lnTo>
                  <a:pt x="2869946" y="0"/>
                </a:lnTo>
                <a:close/>
              </a:path>
            </a:pathLst>
          </a:custGeom>
          <a:solidFill>
            <a:srgbClr val="2E70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08527" y="4087596"/>
            <a:ext cx="2882900" cy="500778"/>
          </a:xfrm>
          <a:prstGeom prst="rect">
            <a:avLst/>
          </a:prstGeom>
          <a:ln w="3175">
            <a:solidFill>
              <a:srgbClr val="2E7094"/>
            </a:solidFill>
          </a:ln>
        </p:spPr>
        <p:txBody>
          <a:bodyPr vert="horz" wrap="square" lIns="0" tIns="69215" rIns="0" bIns="0" rtlCol="0">
            <a:spAutoFit/>
          </a:bodyPr>
          <a:lstStyle/>
          <a:p>
            <a:pPr marL="985838" marR="891540" indent="-3175">
              <a:lnSpc>
                <a:spcPct val="100000"/>
              </a:lnSpc>
              <a:spcBef>
                <a:spcPts val="545"/>
              </a:spcBef>
            </a:pPr>
            <a:r>
              <a:rPr lang="cs-CZ" sz="1400" b="1" dirty="0">
                <a:solidFill>
                  <a:srgbClr val="FFFFFF"/>
                </a:solidFill>
                <a:latin typeface="Arial Narrow"/>
                <a:cs typeface="Arial Narrow"/>
              </a:rPr>
              <a:t>VERTIKÁLNÍ INTEGRACE</a:t>
            </a:r>
          </a:p>
        </p:txBody>
      </p:sp>
      <p:sp>
        <p:nvSpPr>
          <p:cNvPr id="12" name="object 12"/>
          <p:cNvSpPr/>
          <p:nvPr/>
        </p:nvSpPr>
        <p:spPr>
          <a:xfrm>
            <a:off x="6221729" y="4080560"/>
            <a:ext cx="2574925" cy="558165"/>
          </a:xfrm>
          <a:custGeom>
            <a:avLst/>
            <a:gdLst/>
            <a:ahLst/>
            <a:cxnLst/>
            <a:rect l="l" t="t" r="r" b="b"/>
            <a:pathLst>
              <a:path w="2574925" h="558164">
                <a:moveTo>
                  <a:pt x="2574544" y="0"/>
                </a:moveTo>
                <a:lnTo>
                  <a:pt x="0" y="0"/>
                </a:lnTo>
                <a:lnTo>
                  <a:pt x="0" y="557809"/>
                </a:lnTo>
                <a:lnTo>
                  <a:pt x="2574544" y="557809"/>
                </a:lnTo>
                <a:lnTo>
                  <a:pt x="2574544" y="0"/>
                </a:lnTo>
                <a:close/>
              </a:path>
            </a:pathLst>
          </a:custGeom>
          <a:solidFill>
            <a:srgbClr val="76BD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215379" y="4074210"/>
            <a:ext cx="2587625" cy="570865"/>
          </a:xfrm>
          <a:prstGeom prst="rect">
            <a:avLst/>
          </a:prstGeom>
          <a:ln w="3175">
            <a:solidFill>
              <a:srgbClr val="76BDAC"/>
            </a:solidFill>
          </a:ln>
        </p:spPr>
        <p:txBody>
          <a:bodyPr vert="horz" wrap="square" lIns="0" tIns="175895" rIns="0" bIns="0" rtlCol="0">
            <a:spAutoFit/>
          </a:bodyPr>
          <a:lstStyle/>
          <a:p>
            <a:pPr marL="801370">
              <a:lnSpc>
                <a:spcPct val="100000"/>
              </a:lnSpc>
              <a:spcBef>
                <a:spcPts val="1385"/>
              </a:spcBef>
            </a:pPr>
            <a:r>
              <a:rPr lang="cs-CZ" sz="1400" b="1">
                <a:solidFill>
                  <a:srgbClr val="FFFFFF"/>
                </a:solidFill>
                <a:latin typeface="Arial Narrow"/>
                <a:cs typeface="Arial Narrow"/>
              </a:rPr>
              <a:t>VYTVÁŘENÍ HODNOTY</a:t>
            </a:r>
          </a:p>
        </p:txBody>
      </p:sp>
      <p:grpSp>
        <p:nvGrpSpPr>
          <p:cNvPr id="14" name="object 14"/>
          <p:cNvGrpSpPr/>
          <p:nvPr/>
        </p:nvGrpSpPr>
        <p:grpSpPr>
          <a:xfrm>
            <a:off x="457962" y="1199299"/>
            <a:ext cx="6370955" cy="3363595"/>
            <a:chOff x="457962" y="1199299"/>
            <a:chExt cx="6370955" cy="3363595"/>
          </a:xfrm>
        </p:grpSpPr>
        <p:sp>
          <p:nvSpPr>
            <p:cNvPr id="15" name="object 15"/>
            <p:cNvSpPr/>
            <p:nvPr/>
          </p:nvSpPr>
          <p:spPr>
            <a:xfrm>
              <a:off x="604935" y="4404334"/>
              <a:ext cx="33020" cy="71120"/>
            </a:xfrm>
            <a:custGeom>
              <a:avLst/>
              <a:gdLst/>
              <a:ahLst/>
              <a:cxnLst/>
              <a:rect l="l" t="t" r="r" b="b"/>
              <a:pathLst>
                <a:path w="33020" h="71120">
                  <a:moveTo>
                    <a:pt x="22329" y="0"/>
                  </a:moveTo>
                  <a:lnTo>
                    <a:pt x="16525" y="4927"/>
                  </a:lnTo>
                  <a:lnTo>
                    <a:pt x="4131" y="20488"/>
                  </a:lnTo>
                  <a:lnTo>
                    <a:pt x="0" y="37896"/>
                  </a:lnTo>
                  <a:lnTo>
                    <a:pt x="4131" y="55305"/>
                  </a:lnTo>
                  <a:lnTo>
                    <a:pt x="16525" y="70865"/>
                  </a:lnTo>
                  <a:lnTo>
                    <a:pt x="26965" y="62992"/>
                  </a:lnTo>
                  <a:lnTo>
                    <a:pt x="17828" y="51427"/>
                  </a:lnTo>
                  <a:lnTo>
                    <a:pt x="14782" y="38385"/>
                  </a:lnTo>
                  <a:lnTo>
                    <a:pt x="17828" y="25344"/>
                  </a:lnTo>
                  <a:lnTo>
                    <a:pt x="26965" y="13779"/>
                  </a:lnTo>
                  <a:lnTo>
                    <a:pt x="32756" y="8864"/>
                  </a:lnTo>
                  <a:lnTo>
                    <a:pt x="223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04935" y="4404334"/>
              <a:ext cx="33020" cy="71120"/>
            </a:xfrm>
            <a:custGeom>
              <a:avLst/>
              <a:gdLst/>
              <a:ahLst/>
              <a:cxnLst/>
              <a:rect l="l" t="t" r="r" b="b"/>
              <a:pathLst>
                <a:path w="33020" h="71120">
                  <a:moveTo>
                    <a:pt x="32756" y="8864"/>
                  </a:moveTo>
                  <a:lnTo>
                    <a:pt x="22329" y="0"/>
                  </a:lnTo>
                  <a:lnTo>
                    <a:pt x="16525" y="4927"/>
                  </a:lnTo>
                  <a:lnTo>
                    <a:pt x="4131" y="20488"/>
                  </a:lnTo>
                  <a:lnTo>
                    <a:pt x="0" y="37896"/>
                  </a:lnTo>
                  <a:lnTo>
                    <a:pt x="4131" y="55305"/>
                  </a:lnTo>
                  <a:lnTo>
                    <a:pt x="16525" y="70865"/>
                  </a:lnTo>
                  <a:lnTo>
                    <a:pt x="26965" y="62992"/>
                  </a:lnTo>
                  <a:lnTo>
                    <a:pt x="17828" y="51427"/>
                  </a:lnTo>
                  <a:lnTo>
                    <a:pt x="14782" y="38385"/>
                  </a:lnTo>
                  <a:lnTo>
                    <a:pt x="17828" y="25344"/>
                  </a:lnTo>
                  <a:lnTo>
                    <a:pt x="26965" y="13779"/>
                  </a:lnTo>
                  <a:lnTo>
                    <a:pt x="32756" y="8864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72591" y="4232757"/>
              <a:ext cx="387350" cy="325120"/>
            </a:xfrm>
            <a:custGeom>
              <a:avLst/>
              <a:gdLst/>
              <a:ahLst/>
              <a:cxnLst/>
              <a:rect l="l" t="t" r="r" b="b"/>
              <a:pathLst>
                <a:path w="387350" h="325120">
                  <a:moveTo>
                    <a:pt x="248120" y="0"/>
                  </a:moveTo>
                  <a:lnTo>
                    <a:pt x="199578" y="12049"/>
                  </a:lnTo>
                  <a:lnTo>
                    <a:pt x="25336" y="156552"/>
                  </a:lnTo>
                  <a:lnTo>
                    <a:pt x="200" y="208581"/>
                  </a:lnTo>
                  <a:lnTo>
                    <a:pt x="0" y="209721"/>
                  </a:lnTo>
                  <a:lnTo>
                    <a:pt x="6313" y="237548"/>
                  </a:lnTo>
                  <a:lnTo>
                    <a:pt x="39281" y="271515"/>
                  </a:lnTo>
                  <a:lnTo>
                    <a:pt x="88328" y="283565"/>
                  </a:lnTo>
                  <a:lnTo>
                    <a:pt x="101155" y="283565"/>
                  </a:lnTo>
                  <a:lnTo>
                    <a:pt x="120911" y="300828"/>
                  </a:lnTo>
                  <a:lnTo>
                    <a:pt x="154226" y="313842"/>
                  </a:lnTo>
                  <a:lnTo>
                    <a:pt x="196289" y="322056"/>
                  </a:lnTo>
                  <a:lnTo>
                    <a:pt x="242291" y="324916"/>
                  </a:lnTo>
                  <a:lnTo>
                    <a:pt x="294910" y="321302"/>
                  </a:lnTo>
                  <a:lnTo>
                    <a:pt x="330994" y="313105"/>
                  </a:lnTo>
                  <a:lnTo>
                    <a:pt x="242291" y="313105"/>
                  </a:lnTo>
                  <a:lnTo>
                    <a:pt x="189406" y="309259"/>
                  </a:lnTo>
                  <a:lnTo>
                    <a:pt x="148109" y="299321"/>
                  </a:lnTo>
                  <a:lnTo>
                    <a:pt x="121245" y="285689"/>
                  </a:lnTo>
                  <a:lnTo>
                    <a:pt x="111937" y="271197"/>
                  </a:lnTo>
                  <a:lnTo>
                    <a:pt x="80457" y="271197"/>
                  </a:lnTo>
                  <a:lnTo>
                    <a:pt x="35839" y="254025"/>
                  </a:lnTo>
                  <a:lnTo>
                    <a:pt x="13970" y="209721"/>
                  </a:lnTo>
                  <a:lnTo>
                    <a:pt x="19437" y="186184"/>
                  </a:lnTo>
                  <a:lnTo>
                    <a:pt x="35839" y="165417"/>
                  </a:lnTo>
                  <a:lnTo>
                    <a:pt x="111658" y="102400"/>
                  </a:lnTo>
                  <a:lnTo>
                    <a:pt x="131482" y="102400"/>
                  </a:lnTo>
                  <a:lnTo>
                    <a:pt x="120980" y="93535"/>
                  </a:lnTo>
                  <a:lnTo>
                    <a:pt x="196799" y="29540"/>
                  </a:lnTo>
                  <a:lnTo>
                    <a:pt x="233706" y="13068"/>
                  </a:lnTo>
                  <a:lnTo>
                    <a:pt x="248120" y="11823"/>
                  </a:lnTo>
                  <a:lnTo>
                    <a:pt x="297318" y="11823"/>
                  </a:lnTo>
                  <a:lnTo>
                    <a:pt x="282678" y="5294"/>
                  </a:lnTo>
                  <a:lnTo>
                    <a:pt x="266001" y="1308"/>
                  </a:lnTo>
                  <a:lnTo>
                    <a:pt x="248120" y="0"/>
                  </a:lnTo>
                  <a:close/>
                </a:path>
                <a:path w="387350" h="325120">
                  <a:moveTo>
                    <a:pt x="386931" y="247129"/>
                  </a:moveTo>
                  <a:lnTo>
                    <a:pt x="372935" y="247129"/>
                  </a:lnTo>
                  <a:lnTo>
                    <a:pt x="372935" y="270763"/>
                  </a:lnTo>
                  <a:lnTo>
                    <a:pt x="363349" y="285689"/>
                  </a:lnTo>
                  <a:lnTo>
                    <a:pt x="336483" y="299321"/>
                  </a:lnTo>
                  <a:lnTo>
                    <a:pt x="295183" y="309259"/>
                  </a:lnTo>
                  <a:lnTo>
                    <a:pt x="242291" y="313105"/>
                  </a:lnTo>
                  <a:lnTo>
                    <a:pt x="330994" y="313105"/>
                  </a:lnTo>
                  <a:lnTo>
                    <a:pt x="341295" y="310765"/>
                  </a:lnTo>
                  <a:lnTo>
                    <a:pt x="374337" y="293766"/>
                  </a:lnTo>
                  <a:lnTo>
                    <a:pt x="386931" y="270763"/>
                  </a:lnTo>
                  <a:lnTo>
                    <a:pt x="386931" y="247129"/>
                  </a:lnTo>
                  <a:close/>
                </a:path>
                <a:path w="387350" h="325120">
                  <a:moveTo>
                    <a:pt x="138139" y="247129"/>
                  </a:moveTo>
                  <a:lnTo>
                    <a:pt x="111658" y="247129"/>
                  </a:lnTo>
                  <a:lnTo>
                    <a:pt x="133711" y="259224"/>
                  </a:lnTo>
                  <a:lnTo>
                    <a:pt x="163854" y="268547"/>
                  </a:lnTo>
                  <a:lnTo>
                    <a:pt x="200557" y="274547"/>
                  </a:lnTo>
                  <a:lnTo>
                    <a:pt x="242291" y="276669"/>
                  </a:lnTo>
                  <a:lnTo>
                    <a:pt x="284026" y="274547"/>
                  </a:lnTo>
                  <a:lnTo>
                    <a:pt x="320734" y="268547"/>
                  </a:lnTo>
                  <a:lnTo>
                    <a:pt x="332663" y="264858"/>
                  </a:lnTo>
                  <a:lnTo>
                    <a:pt x="242291" y="264858"/>
                  </a:lnTo>
                  <a:lnTo>
                    <a:pt x="229592" y="264672"/>
                  </a:lnTo>
                  <a:lnTo>
                    <a:pt x="217656" y="264117"/>
                  </a:lnTo>
                  <a:lnTo>
                    <a:pt x="206372" y="263192"/>
                  </a:lnTo>
                  <a:lnTo>
                    <a:pt x="195631" y="261899"/>
                  </a:lnTo>
                  <a:lnTo>
                    <a:pt x="200040" y="258952"/>
                  </a:lnTo>
                  <a:lnTo>
                    <a:pt x="175806" y="258952"/>
                  </a:lnTo>
                  <a:lnTo>
                    <a:pt x="149051" y="251892"/>
                  </a:lnTo>
                  <a:lnTo>
                    <a:pt x="138139" y="247129"/>
                  </a:lnTo>
                  <a:close/>
                </a:path>
                <a:path w="387350" h="325120">
                  <a:moveTo>
                    <a:pt x="131482" y="102400"/>
                  </a:moveTo>
                  <a:lnTo>
                    <a:pt x="111658" y="102400"/>
                  </a:lnTo>
                  <a:lnTo>
                    <a:pt x="194475" y="172300"/>
                  </a:lnTo>
                  <a:lnTo>
                    <a:pt x="155233" y="179750"/>
                  </a:lnTo>
                  <a:lnTo>
                    <a:pt x="124633" y="191260"/>
                  </a:lnTo>
                  <a:lnTo>
                    <a:pt x="104751" y="206092"/>
                  </a:lnTo>
                  <a:lnTo>
                    <a:pt x="97663" y="223507"/>
                  </a:lnTo>
                  <a:lnTo>
                    <a:pt x="97663" y="270763"/>
                  </a:lnTo>
                  <a:lnTo>
                    <a:pt x="80457" y="271197"/>
                  </a:lnTo>
                  <a:lnTo>
                    <a:pt x="111937" y="271197"/>
                  </a:lnTo>
                  <a:lnTo>
                    <a:pt x="111658" y="270763"/>
                  </a:lnTo>
                  <a:lnTo>
                    <a:pt x="111658" y="247129"/>
                  </a:lnTo>
                  <a:lnTo>
                    <a:pt x="138139" y="247129"/>
                  </a:lnTo>
                  <a:lnTo>
                    <a:pt x="128859" y="243077"/>
                  </a:lnTo>
                  <a:lnTo>
                    <a:pt x="116104" y="233339"/>
                  </a:lnTo>
                  <a:lnTo>
                    <a:pt x="148109" y="194949"/>
                  </a:lnTo>
                  <a:lnTo>
                    <a:pt x="189406" y="185011"/>
                  </a:lnTo>
                  <a:lnTo>
                    <a:pt x="242291" y="181165"/>
                  </a:lnTo>
                  <a:lnTo>
                    <a:pt x="331103" y="181165"/>
                  </a:lnTo>
                  <a:lnTo>
                    <a:pt x="310164" y="175044"/>
                  </a:lnTo>
                  <a:lnTo>
                    <a:pt x="268449" y="170332"/>
                  </a:lnTo>
                  <a:lnTo>
                    <a:pt x="211963" y="170332"/>
                  </a:lnTo>
                  <a:lnTo>
                    <a:pt x="131482" y="102400"/>
                  </a:lnTo>
                  <a:close/>
                </a:path>
                <a:path w="387350" h="325120">
                  <a:moveTo>
                    <a:pt x="350868" y="187070"/>
                  </a:moveTo>
                  <a:lnTo>
                    <a:pt x="307607" y="187070"/>
                  </a:lnTo>
                  <a:lnTo>
                    <a:pt x="335040" y="194151"/>
                  </a:lnTo>
                  <a:lnTo>
                    <a:pt x="355583" y="203074"/>
                  </a:lnTo>
                  <a:lnTo>
                    <a:pt x="368470" y="213104"/>
                  </a:lnTo>
                  <a:lnTo>
                    <a:pt x="372935" y="223507"/>
                  </a:lnTo>
                  <a:lnTo>
                    <a:pt x="363349" y="238273"/>
                  </a:lnTo>
                  <a:lnTo>
                    <a:pt x="336483" y="251564"/>
                  </a:lnTo>
                  <a:lnTo>
                    <a:pt x="295183" y="261165"/>
                  </a:lnTo>
                  <a:lnTo>
                    <a:pt x="242291" y="264858"/>
                  </a:lnTo>
                  <a:lnTo>
                    <a:pt x="332663" y="264858"/>
                  </a:lnTo>
                  <a:lnTo>
                    <a:pt x="350881" y="259224"/>
                  </a:lnTo>
                  <a:lnTo>
                    <a:pt x="372935" y="247129"/>
                  </a:lnTo>
                  <a:lnTo>
                    <a:pt x="386931" y="247129"/>
                  </a:lnTo>
                  <a:lnTo>
                    <a:pt x="386931" y="223507"/>
                  </a:lnTo>
                  <a:lnTo>
                    <a:pt x="377234" y="203415"/>
                  </a:lnTo>
                  <a:lnTo>
                    <a:pt x="350868" y="187070"/>
                  </a:lnTo>
                  <a:close/>
                </a:path>
                <a:path w="387350" h="325120">
                  <a:moveTo>
                    <a:pt x="331103" y="181165"/>
                  </a:moveTo>
                  <a:lnTo>
                    <a:pt x="242291" y="181165"/>
                  </a:lnTo>
                  <a:lnTo>
                    <a:pt x="261726" y="181460"/>
                  </a:lnTo>
                  <a:lnTo>
                    <a:pt x="256871" y="181460"/>
                  </a:lnTo>
                  <a:lnTo>
                    <a:pt x="266497" y="181906"/>
                  </a:lnTo>
                  <a:lnTo>
                    <a:pt x="278052" y="182831"/>
                  </a:lnTo>
                  <a:lnTo>
                    <a:pt x="288950" y="184124"/>
                  </a:lnTo>
                  <a:lnTo>
                    <a:pt x="175806" y="258952"/>
                  </a:lnTo>
                  <a:lnTo>
                    <a:pt x="200040" y="258952"/>
                  </a:lnTo>
                  <a:lnTo>
                    <a:pt x="307607" y="187070"/>
                  </a:lnTo>
                  <a:lnTo>
                    <a:pt x="350868" y="187070"/>
                  </a:lnTo>
                  <a:lnTo>
                    <a:pt x="350479" y="186829"/>
                  </a:lnTo>
                  <a:lnTo>
                    <a:pt x="331103" y="181165"/>
                  </a:lnTo>
                  <a:close/>
                </a:path>
                <a:path w="387350" h="325120">
                  <a:moveTo>
                    <a:pt x="260873" y="169476"/>
                  </a:moveTo>
                  <a:lnTo>
                    <a:pt x="225381" y="169476"/>
                  </a:lnTo>
                  <a:lnTo>
                    <a:pt x="218781" y="169767"/>
                  </a:lnTo>
                  <a:lnTo>
                    <a:pt x="211963" y="170332"/>
                  </a:lnTo>
                  <a:lnTo>
                    <a:pt x="268449" y="170332"/>
                  </a:lnTo>
                  <a:lnTo>
                    <a:pt x="260873" y="169476"/>
                  </a:lnTo>
                  <a:close/>
                </a:path>
                <a:path w="387350" h="325120">
                  <a:moveTo>
                    <a:pt x="297318" y="11823"/>
                  </a:moveTo>
                  <a:lnTo>
                    <a:pt x="248120" y="11823"/>
                  </a:lnTo>
                  <a:lnTo>
                    <a:pt x="262722" y="13068"/>
                  </a:lnTo>
                  <a:lnTo>
                    <a:pt x="276555" y="16619"/>
                  </a:lnTo>
                  <a:lnTo>
                    <a:pt x="309976" y="39092"/>
                  </a:lnTo>
                  <a:lnTo>
                    <a:pt x="322770" y="73850"/>
                  </a:lnTo>
                  <a:lnTo>
                    <a:pt x="321276" y="86172"/>
                  </a:lnTo>
                  <a:lnTo>
                    <a:pt x="316938" y="97847"/>
                  </a:lnTo>
                  <a:lnTo>
                    <a:pt x="309976" y="108597"/>
                  </a:lnTo>
                  <a:lnTo>
                    <a:pt x="300609" y="118148"/>
                  </a:lnTo>
                  <a:lnTo>
                    <a:pt x="238651" y="169476"/>
                  </a:lnTo>
                  <a:lnTo>
                    <a:pt x="259643" y="169476"/>
                  </a:lnTo>
                  <a:lnTo>
                    <a:pt x="311112" y="127012"/>
                  </a:lnTo>
                  <a:lnTo>
                    <a:pt x="335054" y="88384"/>
                  </a:lnTo>
                  <a:lnTo>
                    <a:pt x="336766" y="73850"/>
                  </a:lnTo>
                  <a:lnTo>
                    <a:pt x="335054" y="59324"/>
                  </a:lnTo>
                  <a:lnTo>
                    <a:pt x="330063" y="45539"/>
                  </a:lnTo>
                  <a:lnTo>
                    <a:pt x="322010" y="32863"/>
                  </a:lnTo>
                  <a:lnTo>
                    <a:pt x="311112" y="21666"/>
                  </a:lnTo>
                  <a:lnTo>
                    <a:pt x="297824" y="12049"/>
                  </a:lnTo>
                  <a:lnTo>
                    <a:pt x="297318" y="118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72563" y="4232757"/>
              <a:ext cx="387350" cy="325120"/>
            </a:xfrm>
            <a:custGeom>
              <a:avLst/>
              <a:gdLst/>
              <a:ahLst/>
              <a:cxnLst/>
              <a:rect l="l" t="t" r="r" b="b"/>
              <a:pathLst>
                <a:path w="387350" h="325120">
                  <a:moveTo>
                    <a:pt x="386959" y="223507"/>
                  </a:moveTo>
                  <a:lnTo>
                    <a:pt x="377263" y="203415"/>
                  </a:lnTo>
                  <a:lnTo>
                    <a:pt x="350507" y="186829"/>
                  </a:lnTo>
                  <a:lnTo>
                    <a:pt x="310192" y="175044"/>
                  </a:lnTo>
                  <a:lnTo>
                    <a:pt x="259819" y="169354"/>
                  </a:lnTo>
                  <a:lnTo>
                    <a:pt x="289489" y="144875"/>
                  </a:lnTo>
                  <a:lnTo>
                    <a:pt x="304725" y="132305"/>
                  </a:lnTo>
                  <a:lnTo>
                    <a:pt x="310338" y="127674"/>
                  </a:lnTo>
                  <a:lnTo>
                    <a:pt x="311140" y="127012"/>
                  </a:lnTo>
                  <a:lnTo>
                    <a:pt x="322039" y="115243"/>
                  </a:lnTo>
                  <a:lnTo>
                    <a:pt x="330092" y="102274"/>
                  </a:lnTo>
                  <a:lnTo>
                    <a:pt x="335082" y="88384"/>
                  </a:lnTo>
                  <a:lnTo>
                    <a:pt x="336794" y="73850"/>
                  </a:lnTo>
                  <a:lnTo>
                    <a:pt x="335082" y="59324"/>
                  </a:lnTo>
                  <a:lnTo>
                    <a:pt x="311140" y="21666"/>
                  </a:lnTo>
                  <a:lnTo>
                    <a:pt x="266029" y="1308"/>
                  </a:lnTo>
                  <a:lnTo>
                    <a:pt x="248148" y="0"/>
                  </a:lnTo>
                  <a:lnTo>
                    <a:pt x="230950" y="1308"/>
                  </a:lnTo>
                  <a:lnTo>
                    <a:pt x="186337" y="21666"/>
                  </a:lnTo>
                  <a:lnTo>
                    <a:pt x="93275" y="99647"/>
                  </a:lnTo>
                  <a:lnTo>
                    <a:pt x="45486" y="139692"/>
                  </a:lnTo>
                  <a:lnTo>
                    <a:pt x="27880" y="154445"/>
                  </a:lnTo>
                  <a:lnTo>
                    <a:pt x="25365" y="156552"/>
                  </a:lnTo>
                  <a:lnTo>
                    <a:pt x="6341" y="181460"/>
                  </a:lnTo>
                  <a:lnTo>
                    <a:pt x="0" y="209597"/>
                  </a:lnTo>
                  <a:lnTo>
                    <a:pt x="6341" y="237548"/>
                  </a:lnTo>
                  <a:lnTo>
                    <a:pt x="39309" y="271515"/>
                  </a:lnTo>
                  <a:lnTo>
                    <a:pt x="88357" y="283565"/>
                  </a:lnTo>
                  <a:lnTo>
                    <a:pt x="91849" y="283565"/>
                  </a:lnTo>
                  <a:lnTo>
                    <a:pt x="96523" y="283565"/>
                  </a:lnTo>
                  <a:lnTo>
                    <a:pt x="101184" y="283565"/>
                  </a:lnTo>
                  <a:lnTo>
                    <a:pt x="120939" y="300828"/>
                  </a:lnTo>
                  <a:lnTo>
                    <a:pt x="154254" y="313842"/>
                  </a:lnTo>
                  <a:lnTo>
                    <a:pt x="196317" y="322056"/>
                  </a:lnTo>
                  <a:lnTo>
                    <a:pt x="242319" y="324916"/>
                  </a:lnTo>
                  <a:lnTo>
                    <a:pt x="294939" y="321302"/>
                  </a:lnTo>
                  <a:lnTo>
                    <a:pt x="341323" y="310765"/>
                  </a:lnTo>
                  <a:lnTo>
                    <a:pt x="374366" y="293766"/>
                  </a:lnTo>
                  <a:lnTo>
                    <a:pt x="386959" y="270763"/>
                  </a:lnTo>
                  <a:lnTo>
                    <a:pt x="386959" y="243443"/>
                  </a:lnTo>
                  <a:lnTo>
                    <a:pt x="386959" y="229414"/>
                  </a:lnTo>
                  <a:lnTo>
                    <a:pt x="386959" y="224245"/>
                  </a:lnTo>
                  <a:lnTo>
                    <a:pt x="386959" y="223507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1799" y="4239818"/>
              <a:ext cx="368490" cy="268898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84250" y="4479886"/>
              <a:ext cx="261620" cy="66040"/>
            </a:xfrm>
            <a:custGeom>
              <a:avLst/>
              <a:gdLst/>
              <a:ahLst/>
              <a:cxnLst/>
              <a:rect l="l" t="t" r="r" b="b"/>
              <a:pathLst>
                <a:path w="261619" h="66039">
                  <a:moveTo>
                    <a:pt x="130632" y="65976"/>
                  </a:moveTo>
                  <a:lnTo>
                    <a:pt x="77747" y="62130"/>
                  </a:lnTo>
                  <a:lnTo>
                    <a:pt x="36450" y="52192"/>
                  </a:lnTo>
                  <a:lnTo>
                    <a:pt x="9586" y="38560"/>
                  </a:lnTo>
                  <a:lnTo>
                    <a:pt x="0" y="23634"/>
                  </a:lnTo>
                  <a:lnTo>
                    <a:pt x="0" y="0"/>
                  </a:lnTo>
                  <a:lnTo>
                    <a:pt x="22052" y="12095"/>
                  </a:lnTo>
                  <a:lnTo>
                    <a:pt x="52195" y="21418"/>
                  </a:lnTo>
                  <a:lnTo>
                    <a:pt x="88898" y="27417"/>
                  </a:lnTo>
                  <a:lnTo>
                    <a:pt x="130632" y="29540"/>
                  </a:lnTo>
                  <a:lnTo>
                    <a:pt x="172367" y="27417"/>
                  </a:lnTo>
                  <a:lnTo>
                    <a:pt x="209075" y="21418"/>
                  </a:lnTo>
                  <a:lnTo>
                    <a:pt x="239222" y="12095"/>
                  </a:lnTo>
                  <a:lnTo>
                    <a:pt x="261277" y="0"/>
                  </a:lnTo>
                  <a:lnTo>
                    <a:pt x="261277" y="23634"/>
                  </a:lnTo>
                  <a:lnTo>
                    <a:pt x="251690" y="38560"/>
                  </a:lnTo>
                  <a:lnTo>
                    <a:pt x="224824" y="52192"/>
                  </a:lnTo>
                  <a:lnTo>
                    <a:pt x="183524" y="62130"/>
                  </a:lnTo>
                  <a:lnTo>
                    <a:pt x="130632" y="6597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15315" y="4205617"/>
              <a:ext cx="359807" cy="293878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3383871" y="4205617"/>
              <a:ext cx="253365" cy="64769"/>
            </a:xfrm>
            <a:custGeom>
              <a:avLst/>
              <a:gdLst/>
              <a:ahLst/>
              <a:cxnLst/>
              <a:rect l="l" t="t" r="r" b="b"/>
              <a:pathLst>
                <a:path w="253364" h="64770">
                  <a:moveTo>
                    <a:pt x="196929" y="44996"/>
                  </a:moveTo>
                  <a:lnTo>
                    <a:pt x="190998" y="44996"/>
                  </a:lnTo>
                  <a:lnTo>
                    <a:pt x="186186" y="49061"/>
                  </a:lnTo>
                  <a:lnTo>
                    <a:pt x="186186" y="54072"/>
                  </a:lnTo>
                  <a:lnTo>
                    <a:pt x="186186" y="59086"/>
                  </a:lnTo>
                  <a:lnTo>
                    <a:pt x="190998" y="63147"/>
                  </a:lnTo>
                  <a:lnTo>
                    <a:pt x="196929" y="63147"/>
                  </a:lnTo>
                  <a:lnTo>
                    <a:pt x="241084" y="63147"/>
                  </a:lnTo>
                  <a:lnTo>
                    <a:pt x="241495" y="63170"/>
                  </a:lnTo>
                  <a:lnTo>
                    <a:pt x="241912" y="63170"/>
                  </a:lnTo>
                  <a:lnTo>
                    <a:pt x="242319" y="63147"/>
                  </a:lnTo>
                  <a:lnTo>
                    <a:pt x="244387" y="63147"/>
                  </a:lnTo>
                  <a:lnTo>
                    <a:pt x="246410" y="62626"/>
                  </a:lnTo>
                  <a:lnTo>
                    <a:pt x="248120" y="61650"/>
                  </a:lnTo>
                  <a:lnTo>
                    <a:pt x="248872" y="61242"/>
                  </a:lnTo>
                  <a:lnTo>
                    <a:pt x="249195" y="61015"/>
                  </a:lnTo>
                  <a:lnTo>
                    <a:pt x="249893" y="60561"/>
                  </a:lnTo>
                  <a:lnTo>
                    <a:pt x="251997" y="58867"/>
                  </a:lnTo>
                  <a:lnTo>
                    <a:pt x="253201" y="56526"/>
                  </a:lnTo>
                  <a:lnTo>
                    <a:pt x="253223" y="54072"/>
                  </a:lnTo>
                  <a:lnTo>
                    <a:pt x="253223" y="15590"/>
                  </a:lnTo>
                  <a:lnTo>
                    <a:pt x="253223" y="10579"/>
                  </a:lnTo>
                  <a:lnTo>
                    <a:pt x="248416" y="6514"/>
                  </a:lnTo>
                  <a:lnTo>
                    <a:pt x="242480" y="6514"/>
                  </a:lnTo>
                  <a:lnTo>
                    <a:pt x="236549" y="6514"/>
                  </a:lnTo>
                  <a:lnTo>
                    <a:pt x="231737" y="10579"/>
                  </a:lnTo>
                  <a:lnTo>
                    <a:pt x="231737" y="15590"/>
                  </a:lnTo>
                  <a:lnTo>
                    <a:pt x="231737" y="32153"/>
                  </a:lnTo>
                  <a:lnTo>
                    <a:pt x="187641" y="9528"/>
                  </a:lnTo>
                  <a:lnTo>
                    <a:pt x="139134" y="0"/>
                  </a:lnTo>
                  <a:lnTo>
                    <a:pt x="89958" y="3316"/>
                  </a:lnTo>
                  <a:lnTo>
                    <a:pt x="43855" y="19226"/>
                  </a:lnTo>
                  <a:lnTo>
                    <a:pt x="4565" y="47476"/>
                  </a:lnTo>
                  <a:lnTo>
                    <a:pt x="4073" y="47972"/>
                  </a:lnTo>
                  <a:lnTo>
                    <a:pt x="3822" y="48218"/>
                  </a:lnTo>
                  <a:lnTo>
                    <a:pt x="0" y="52052"/>
                  </a:lnTo>
                  <a:lnTo>
                    <a:pt x="572" y="57781"/>
                  </a:lnTo>
                  <a:lnTo>
                    <a:pt x="5111" y="61015"/>
                  </a:lnTo>
                  <a:lnTo>
                    <a:pt x="9650" y="64248"/>
                  </a:lnTo>
                  <a:lnTo>
                    <a:pt x="16436" y="63760"/>
                  </a:lnTo>
                  <a:lnTo>
                    <a:pt x="20259" y="59926"/>
                  </a:lnTo>
                  <a:lnTo>
                    <a:pt x="53906" y="35333"/>
                  </a:lnTo>
                  <a:lnTo>
                    <a:pt x="93518" y="21285"/>
                  </a:lnTo>
                  <a:lnTo>
                    <a:pt x="135902" y="18026"/>
                  </a:lnTo>
                  <a:lnTo>
                    <a:pt x="177865" y="25802"/>
                  </a:lnTo>
                  <a:lnTo>
                    <a:pt x="216213" y="44860"/>
                  </a:lnTo>
                  <a:lnTo>
                    <a:pt x="196929" y="44996"/>
                  </a:lnTo>
                  <a:close/>
                </a:path>
              </a:pathLst>
            </a:custGeom>
            <a:ln w="535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20091" y="4269181"/>
              <a:ext cx="508507" cy="246722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464312" y="1205649"/>
              <a:ext cx="841375" cy="525145"/>
            </a:xfrm>
            <a:custGeom>
              <a:avLst/>
              <a:gdLst/>
              <a:ahLst/>
              <a:cxnLst/>
              <a:rect l="l" t="t" r="r" b="b"/>
              <a:pathLst>
                <a:path w="841375" h="525144">
                  <a:moveTo>
                    <a:pt x="0" y="524725"/>
                  </a:moveTo>
                  <a:lnTo>
                    <a:pt x="840905" y="524725"/>
                  </a:lnTo>
                  <a:lnTo>
                    <a:pt x="840905" y="0"/>
                  </a:lnTo>
                  <a:lnTo>
                    <a:pt x="0" y="0"/>
                  </a:lnTo>
                  <a:lnTo>
                    <a:pt x="0" y="524725"/>
                  </a:lnTo>
                  <a:close/>
                </a:path>
              </a:pathLst>
            </a:custGeom>
            <a:ln w="12699">
              <a:solidFill>
                <a:srgbClr val="00AB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457962" y="1199299"/>
            <a:ext cx="854075" cy="545465"/>
          </a:xfrm>
          <a:prstGeom prst="rect">
            <a:avLst/>
          </a:prstGeom>
          <a:solidFill>
            <a:srgbClr val="00AB4E"/>
          </a:solidFill>
        </p:spPr>
        <p:txBody>
          <a:bodyPr vert="horz" wrap="square" lIns="0" tIns="127000" rIns="0" bIns="0" rtlCol="0">
            <a:spAutoFit/>
          </a:bodyPr>
          <a:lstStyle/>
          <a:p>
            <a:pPr marL="201295">
              <a:lnSpc>
                <a:spcPct val="100000"/>
              </a:lnSpc>
              <a:spcBef>
                <a:spcPts val="1000"/>
              </a:spcBef>
            </a:pPr>
            <a:r>
              <a:rPr lang="cs-CZ" sz="1800" b="1">
                <a:solidFill>
                  <a:srgbClr val="FFFFFF"/>
                </a:solidFill>
                <a:latin typeface="Arial Narrow"/>
                <a:cs typeface="Arial Narrow"/>
              </a:rPr>
              <a:t>≥ 5 %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1311567" y="1362836"/>
            <a:ext cx="176466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95"/>
              </a:spcBef>
            </a:pPr>
            <a:r>
              <a:rPr lang="cs-CZ" sz="1000" dirty="0">
                <a:solidFill>
                  <a:srgbClr val="404040"/>
                </a:solidFill>
                <a:latin typeface="Arial Narrow"/>
                <a:cs typeface="Arial Narrow"/>
              </a:rPr>
              <a:t>Průměrný roční růst prodeje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476199" y="2817798"/>
            <a:ext cx="2594521" cy="1083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8600"/>
              </a:lnSpc>
              <a:spcBef>
                <a:spcPts val="95"/>
              </a:spcBef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Efektivní interní marketingová a prodejní síť </a:t>
            </a:r>
          </a:p>
          <a:p>
            <a:pPr marL="12700" marR="5080">
              <a:lnSpc>
                <a:spcPct val="128600"/>
              </a:lnSpc>
              <a:spcBef>
                <a:spcPts val="95"/>
              </a:spcBef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Konkurenční portfolio produktů pro chronická onemocnění </a:t>
            </a:r>
          </a:p>
          <a:p>
            <a:pPr marL="12700" marR="5080">
              <a:lnSpc>
                <a:spcPct val="128600"/>
              </a:lnSpc>
              <a:spcBef>
                <a:spcPts val="95"/>
              </a:spcBef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Optimální a nepřetržitá distribuce výrobků </a:t>
            </a:r>
          </a:p>
          <a:p>
            <a:pPr marL="12700" marR="5080">
              <a:lnSpc>
                <a:spcPct val="128600"/>
              </a:lnSpc>
              <a:spcBef>
                <a:spcPts val="95"/>
              </a:spcBef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Organický růst a cílené akvizice </a:t>
            </a:r>
          </a:p>
          <a:p>
            <a:pPr marL="12700" marR="5080">
              <a:lnSpc>
                <a:spcPct val="128600"/>
              </a:lnSpc>
              <a:spcBef>
                <a:spcPts val="95"/>
              </a:spcBef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Posílení pověsti značky Krka</a:t>
            </a:r>
          </a:p>
        </p:txBody>
      </p:sp>
      <p:sp>
        <p:nvSpPr>
          <p:cNvPr id="28" name="object 28"/>
          <p:cNvSpPr/>
          <p:nvPr/>
        </p:nvSpPr>
        <p:spPr>
          <a:xfrm>
            <a:off x="3241039" y="1208671"/>
            <a:ext cx="913765" cy="541655"/>
          </a:xfrm>
          <a:custGeom>
            <a:avLst/>
            <a:gdLst/>
            <a:ahLst/>
            <a:cxnLst/>
            <a:rect l="l" t="t" r="r" b="b"/>
            <a:pathLst>
              <a:path w="913764" h="541655">
                <a:moveTo>
                  <a:pt x="0" y="541515"/>
                </a:moveTo>
                <a:lnTo>
                  <a:pt x="913701" y="541515"/>
                </a:lnTo>
                <a:lnTo>
                  <a:pt x="913701" y="0"/>
                </a:lnTo>
                <a:lnTo>
                  <a:pt x="0" y="0"/>
                </a:lnTo>
                <a:lnTo>
                  <a:pt x="0" y="541515"/>
                </a:lnTo>
                <a:close/>
              </a:path>
            </a:pathLst>
          </a:custGeom>
          <a:ln w="12700">
            <a:solidFill>
              <a:srgbClr val="2E70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221989" y="1202321"/>
            <a:ext cx="939165" cy="561340"/>
          </a:xfrm>
          <a:prstGeom prst="rect">
            <a:avLst/>
          </a:prstGeom>
          <a:solidFill>
            <a:srgbClr val="2E7094"/>
          </a:solidFill>
        </p:spPr>
        <p:txBody>
          <a:bodyPr vert="horz" wrap="square" lIns="0" tIns="135255" rIns="0" bIns="0" rtlCol="0">
            <a:spAutoFit/>
          </a:bodyPr>
          <a:lstStyle/>
          <a:p>
            <a:pPr marL="289560">
              <a:lnSpc>
                <a:spcPct val="100000"/>
              </a:lnSpc>
              <a:spcBef>
                <a:spcPts val="1065"/>
              </a:spcBef>
            </a:pPr>
            <a:r>
              <a:rPr lang="cs-CZ" sz="1800" b="1">
                <a:solidFill>
                  <a:srgbClr val="FFFFFF"/>
                </a:solidFill>
                <a:latin typeface="Arial Narrow"/>
                <a:cs typeface="Arial Narrow"/>
              </a:rPr>
              <a:t>10 %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4161091" y="1369313"/>
            <a:ext cx="19081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935">
              <a:lnSpc>
                <a:spcPct val="100000"/>
              </a:lnSpc>
              <a:spcBef>
                <a:spcPts val="95"/>
              </a:spcBef>
            </a:pPr>
            <a:r>
              <a:rPr lang="cs-CZ" sz="1000">
                <a:solidFill>
                  <a:srgbClr val="404040"/>
                </a:solidFill>
                <a:latin typeface="Arial Narrow"/>
                <a:cs typeface="Arial Narrow"/>
              </a:rPr>
              <a:t>Tržeb je určeno na výzkum a vývoj</a:t>
            </a:r>
          </a:p>
        </p:txBody>
      </p:sp>
      <p:sp>
        <p:nvSpPr>
          <p:cNvPr id="31" name="object 31"/>
          <p:cNvSpPr/>
          <p:nvPr/>
        </p:nvSpPr>
        <p:spPr>
          <a:xfrm>
            <a:off x="3241039" y="1822919"/>
            <a:ext cx="925830" cy="506095"/>
          </a:xfrm>
          <a:custGeom>
            <a:avLst/>
            <a:gdLst/>
            <a:ahLst/>
            <a:cxnLst/>
            <a:rect l="l" t="t" r="r" b="b"/>
            <a:pathLst>
              <a:path w="925829" h="506094">
                <a:moveTo>
                  <a:pt x="0" y="506006"/>
                </a:moveTo>
                <a:lnTo>
                  <a:pt x="925779" y="506006"/>
                </a:lnTo>
                <a:lnTo>
                  <a:pt x="925779" y="0"/>
                </a:lnTo>
                <a:lnTo>
                  <a:pt x="0" y="0"/>
                </a:lnTo>
                <a:lnTo>
                  <a:pt x="0" y="506006"/>
                </a:lnTo>
                <a:close/>
              </a:path>
            </a:pathLst>
          </a:custGeom>
          <a:ln w="12700">
            <a:solidFill>
              <a:srgbClr val="2E70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221989" y="1799048"/>
            <a:ext cx="951180" cy="522579"/>
          </a:xfrm>
          <a:prstGeom prst="rect">
            <a:avLst/>
          </a:prstGeom>
          <a:solidFill>
            <a:srgbClr val="2E7094"/>
          </a:solidFill>
        </p:spPr>
        <p:txBody>
          <a:bodyPr vert="horz" wrap="square" lIns="0" tIns="121285" rIns="0" bIns="0" rtlCol="0">
            <a:spAutoFit/>
          </a:bodyPr>
          <a:lstStyle/>
          <a:p>
            <a:pPr marL="92075" algn="ctr">
              <a:lnSpc>
                <a:spcPct val="100000"/>
              </a:lnSpc>
            </a:pPr>
            <a:r>
              <a:rPr lang="cs-CZ" sz="1400" b="1" dirty="0">
                <a:solidFill>
                  <a:srgbClr val="FFFFFF"/>
                </a:solidFill>
                <a:latin typeface="Arial Narrow"/>
                <a:cs typeface="Arial Narrow"/>
              </a:rPr>
              <a:t>150 </a:t>
            </a:r>
            <a:r>
              <a:rPr lang="cs-CZ" sz="1200" b="1" dirty="0">
                <a:solidFill>
                  <a:srgbClr val="FFFFFF"/>
                </a:solidFill>
                <a:latin typeface="Arial Narrow"/>
                <a:cs typeface="Arial Narrow"/>
              </a:rPr>
              <a:t>mil. </a:t>
            </a:r>
          </a:p>
          <a:p>
            <a:pPr marL="92075" algn="ctr">
              <a:lnSpc>
                <a:spcPct val="100000"/>
              </a:lnSpc>
            </a:pPr>
            <a:r>
              <a:rPr lang="cs-CZ" sz="1200" b="1" dirty="0">
                <a:solidFill>
                  <a:srgbClr val="FFFFFF"/>
                </a:solidFill>
                <a:latin typeface="Arial Narrow"/>
                <a:cs typeface="Arial Narrow"/>
              </a:rPr>
              <a:t>EUR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3242817" y="2788691"/>
            <a:ext cx="2395983" cy="12799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8699"/>
              </a:lnSpc>
              <a:spcBef>
                <a:spcPts val="95"/>
              </a:spcBef>
            </a:pPr>
            <a:r>
              <a:rPr lang="cs-CZ" sz="900" dirty="0">
                <a:solidFill>
                  <a:srgbClr val="404040"/>
                </a:solidFill>
                <a:latin typeface="Arial Narrow"/>
                <a:cs typeface="Arial Narrow"/>
              </a:rPr>
              <a:t>Vývoj a výroba FDF a API</a:t>
            </a:r>
          </a:p>
          <a:p>
            <a:pPr marL="12700" marR="5080">
              <a:lnSpc>
                <a:spcPct val="128699"/>
              </a:lnSpc>
              <a:spcBef>
                <a:spcPts val="95"/>
              </a:spcBef>
            </a:pPr>
            <a:r>
              <a:rPr lang="cs-CZ" sz="900" dirty="0">
                <a:solidFill>
                  <a:srgbClr val="404040"/>
                </a:solidFill>
                <a:latin typeface="Arial Narrow"/>
                <a:cs typeface="Arial Narrow"/>
              </a:rPr>
              <a:t>Efektivně fungující dodavatelský řetězec a dostatečný objem FDF</a:t>
            </a:r>
          </a:p>
          <a:p>
            <a:pPr marL="12700" marR="5080">
              <a:lnSpc>
                <a:spcPct val="128699"/>
              </a:lnSpc>
              <a:spcBef>
                <a:spcPts val="95"/>
              </a:spcBef>
            </a:pPr>
            <a:r>
              <a:rPr lang="cs-CZ" sz="900" dirty="0">
                <a:solidFill>
                  <a:srgbClr val="404040"/>
                </a:solidFill>
                <a:latin typeface="Arial Narrow"/>
                <a:cs typeface="Arial Narrow"/>
              </a:rPr>
              <a:t>Vysoké standardy v oblasti zajištění a kontroly kvality</a:t>
            </a:r>
          </a:p>
          <a:p>
            <a:pPr marL="12700" marR="5080">
              <a:lnSpc>
                <a:spcPct val="128699"/>
              </a:lnSpc>
              <a:spcBef>
                <a:spcPts val="95"/>
              </a:spcBef>
            </a:pPr>
            <a:r>
              <a:rPr lang="cs-CZ" sz="900" dirty="0">
                <a:solidFill>
                  <a:srgbClr val="404040"/>
                </a:solidFill>
                <a:latin typeface="Arial Narrow"/>
                <a:cs typeface="Arial Narrow"/>
              </a:rPr>
              <a:t>Účinné registrační postupy</a:t>
            </a:r>
          </a:p>
          <a:p>
            <a:pPr marL="12700" marR="436245">
              <a:lnSpc>
                <a:spcPct val="128499"/>
              </a:lnSpc>
            </a:pPr>
            <a:r>
              <a:rPr lang="cs-CZ" sz="900" dirty="0">
                <a:solidFill>
                  <a:srgbClr val="404040"/>
                </a:solidFill>
                <a:latin typeface="Arial Narrow"/>
                <a:cs typeface="Arial Narrow"/>
              </a:rPr>
              <a:t>Řízení životního cyklu produktu</a:t>
            </a:r>
          </a:p>
          <a:p>
            <a:pPr marL="12700" marR="436245">
              <a:lnSpc>
                <a:spcPct val="128499"/>
              </a:lnSpc>
            </a:pPr>
            <a:r>
              <a:rPr lang="cs-CZ" sz="900" dirty="0">
                <a:solidFill>
                  <a:srgbClr val="404040"/>
                </a:solidFill>
                <a:latin typeface="Arial Narrow"/>
                <a:cs typeface="Arial Narrow"/>
              </a:rPr>
              <a:t>Strategické investice a partnerství</a:t>
            </a:r>
            <a:endParaRPr lang="cs-CZ" sz="1050" dirty="0">
              <a:solidFill>
                <a:srgbClr val="404040"/>
              </a:solidFill>
              <a:latin typeface="Arial Narrow"/>
              <a:cs typeface="Arial Narrow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173169" y="1824354"/>
            <a:ext cx="1896097" cy="4276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5725" marR="43180">
              <a:lnSpc>
                <a:spcPct val="100000"/>
              </a:lnSpc>
              <a:spcBef>
                <a:spcPts val="95"/>
              </a:spcBef>
            </a:pPr>
            <a:r>
              <a:rPr lang="cs-CZ" sz="900" dirty="0">
                <a:solidFill>
                  <a:srgbClr val="404040"/>
                </a:solidFill>
                <a:latin typeface="Arial Narrow"/>
                <a:cs typeface="Arial Narrow"/>
              </a:rPr>
              <a:t>Kapitálových výdajů věnováno v průměru každý rok na rozšíření a modernizaci vývojové a výrobní kapacity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6246367" y="2842666"/>
            <a:ext cx="2587625" cy="105473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Dlouhodobá ziskovost</a:t>
            </a: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Dlouhodobě stabilní dividendová politika</a:t>
            </a:r>
          </a:p>
          <a:p>
            <a:pPr marL="12700" marR="5080">
              <a:lnSpc>
                <a:spcPct val="128600"/>
              </a:lnSpc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Rozvoj a řízení potenciálu zaměstnanců </a:t>
            </a:r>
          </a:p>
          <a:p>
            <a:pPr marL="12700" marR="5080">
              <a:lnSpc>
                <a:spcPct val="128600"/>
              </a:lnSpc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Bezpečnost a ochrana zdraví při práci</a:t>
            </a: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lang="cs-CZ" sz="1050">
                <a:solidFill>
                  <a:srgbClr val="404040"/>
                </a:solidFill>
                <a:latin typeface="Arial Narrow"/>
                <a:cs typeface="Arial Narrow"/>
              </a:rPr>
              <a:t>Udržitelné podnikání</a:t>
            </a:r>
          </a:p>
        </p:txBody>
      </p:sp>
      <p:sp>
        <p:nvSpPr>
          <p:cNvPr id="36" name="object 36"/>
          <p:cNvSpPr/>
          <p:nvPr/>
        </p:nvSpPr>
        <p:spPr>
          <a:xfrm>
            <a:off x="6221095" y="1225626"/>
            <a:ext cx="841375" cy="528955"/>
          </a:xfrm>
          <a:custGeom>
            <a:avLst/>
            <a:gdLst/>
            <a:ahLst/>
            <a:cxnLst/>
            <a:rect l="l" t="t" r="r" b="b"/>
            <a:pathLst>
              <a:path w="841375" h="528955">
                <a:moveTo>
                  <a:pt x="0" y="528497"/>
                </a:moveTo>
                <a:lnTo>
                  <a:pt x="840905" y="528497"/>
                </a:lnTo>
                <a:lnTo>
                  <a:pt x="840905" y="0"/>
                </a:lnTo>
                <a:lnTo>
                  <a:pt x="0" y="0"/>
                </a:lnTo>
                <a:lnTo>
                  <a:pt x="0" y="528497"/>
                </a:lnTo>
                <a:close/>
              </a:path>
            </a:pathLst>
          </a:custGeom>
          <a:ln w="12700">
            <a:solidFill>
              <a:srgbClr val="76BD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214745" y="1216888"/>
            <a:ext cx="854075" cy="546735"/>
          </a:xfrm>
          <a:prstGeom prst="rect">
            <a:avLst/>
          </a:prstGeom>
          <a:solidFill>
            <a:srgbClr val="76BDAC"/>
          </a:solidFill>
        </p:spPr>
        <p:txBody>
          <a:bodyPr vert="horz" wrap="square" lIns="0" tIns="131445" rIns="0" bIns="0" rtlCol="0">
            <a:spAutoFit/>
          </a:bodyPr>
          <a:lstStyle/>
          <a:p>
            <a:pPr marL="185420">
              <a:lnSpc>
                <a:spcPct val="100000"/>
              </a:lnSpc>
              <a:spcBef>
                <a:spcPts val="1035"/>
              </a:spcBef>
            </a:pPr>
            <a:r>
              <a:rPr lang="cs-CZ" sz="1800" b="1">
                <a:solidFill>
                  <a:srgbClr val="FFFFFF"/>
                </a:solidFill>
                <a:latin typeface="Arial Narrow"/>
                <a:cs typeface="Arial Narrow"/>
              </a:rPr>
              <a:t>&gt;25 %</a:t>
            </a:r>
          </a:p>
        </p:txBody>
      </p:sp>
      <p:sp>
        <p:nvSpPr>
          <p:cNvPr id="38" name="object 38"/>
          <p:cNvSpPr/>
          <p:nvPr/>
        </p:nvSpPr>
        <p:spPr>
          <a:xfrm>
            <a:off x="6221095" y="1835569"/>
            <a:ext cx="841375" cy="506730"/>
          </a:xfrm>
          <a:custGeom>
            <a:avLst/>
            <a:gdLst/>
            <a:ahLst/>
            <a:cxnLst/>
            <a:rect l="l" t="t" r="r" b="b"/>
            <a:pathLst>
              <a:path w="841375" h="506730">
                <a:moveTo>
                  <a:pt x="0" y="506437"/>
                </a:moveTo>
                <a:lnTo>
                  <a:pt x="840905" y="506437"/>
                </a:lnTo>
                <a:lnTo>
                  <a:pt x="840905" y="0"/>
                </a:lnTo>
                <a:lnTo>
                  <a:pt x="0" y="0"/>
                </a:lnTo>
                <a:lnTo>
                  <a:pt x="0" y="506437"/>
                </a:lnTo>
                <a:close/>
              </a:path>
            </a:pathLst>
          </a:custGeom>
          <a:ln w="12700">
            <a:solidFill>
              <a:srgbClr val="76BD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214745" y="1829219"/>
            <a:ext cx="854075" cy="519430"/>
          </a:xfrm>
          <a:prstGeom prst="rect">
            <a:avLst/>
          </a:prstGeom>
          <a:solidFill>
            <a:srgbClr val="76BDAC"/>
          </a:solidFill>
        </p:spPr>
        <p:txBody>
          <a:bodyPr vert="horz" wrap="square" lIns="0" tIns="118110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930"/>
              </a:spcBef>
            </a:pPr>
            <a:r>
              <a:rPr lang="cs-CZ" sz="1800" b="1">
                <a:solidFill>
                  <a:srgbClr val="FFFFFF"/>
                </a:solidFill>
                <a:latin typeface="Arial Narrow"/>
                <a:cs typeface="Arial Narrow"/>
              </a:rPr>
              <a:t>≥ 50 %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7068349" y="1365885"/>
            <a:ext cx="17094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95"/>
              </a:spcBef>
            </a:pPr>
            <a:r>
              <a:rPr lang="cs-CZ" sz="1000">
                <a:solidFill>
                  <a:srgbClr val="404040"/>
                </a:solidFill>
                <a:latin typeface="Arial Narrow"/>
                <a:cs typeface="Arial Narrow"/>
              </a:rPr>
              <a:t>Průměrná marže EBITDA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7068349" y="1903856"/>
            <a:ext cx="170942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7314" marR="37465">
              <a:lnSpc>
                <a:spcPct val="100000"/>
              </a:lnSpc>
              <a:spcBef>
                <a:spcPts val="95"/>
              </a:spcBef>
            </a:pPr>
            <a:r>
              <a:rPr lang="cs-CZ" sz="1000">
                <a:solidFill>
                  <a:srgbClr val="404040"/>
                </a:solidFill>
                <a:latin typeface="Arial Narrow"/>
                <a:cs typeface="Arial Narrow"/>
              </a:rPr>
              <a:t>Čistého zisku vyplaceno ve formě dividend většinovým akcionářům</a:t>
            </a:r>
          </a:p>
        </p:txBody>
      </p:sp>
      <p:sp>
        <p:nvSpPr>
          <p:cNvPr id="42" name="object 42"/>
          <p:cNvSpPr/>
          <p:nvPr/>
        </p:nvSpPr>
        <p:spPr>
          <a:xfrm>
            <a:off x="464312" y="1828203"/>
            <a:ext cx="841375" cy="506730"/>
          </a:xfrm>
          <a:custGeom>
            <a:avLst/>
            <a:gdLst/>
            <a:ahLst/>
            <a:cxnLst/>
            <a:rect l="l" t="t" r="r" b="b"/>
            <a:pathLst>
              <a:path w="841375" h="506730">
                <a:moveTo>
                  <a:pt x="0" y="506437"/>
                </a:moveTo>
                <a:lnTo>
                  <a:pt x="840905" y="506437"/>
                </a:lnTo>
                <a:lnTo>
                  <a:pt x="840905" y="0"/>
                </a:lnTo>
                <a:lnTo>
                  <a:pt x="0" y="0"/>
                </a:lnTo>
                <a:lnTo>
                  <a:pt x="0" y="506437"/>
                </a:lnTo>
                <a:close/>
              </a:path>
            </a:pathLst>
          </a:custGeom>
          <a:ln w="12700">
            <a:solidFill>
              <a:srgbClr val="00AB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457962" y="1821853"/>
            <a:ext cx="854075" cy="519430"/>
          </a:xfrm>
          <a:prstGeom prst="rect">
            <a:avLst/>
          </a:prstGeom>
          <a:solidFill>
            <a:srgbClr val="00AB4E"/>
          </a:solidFill>
        </p:spPr>
        <p:txBody>
          <a:bodyPr vert="horz" wrap="square" lIns="0" tIns="118110" rIns="0" bIns="0" rtlCol="0">
            <a:spAutoFit/>
          </a:bodyPr>
          <a:lstStyle/>
          <a:p>
            <a:pPr marL="183515">
              <a:lnSpc>
                <a:spcPct val="100000"/>
              </a:lnSpc>
              <a:spcBef>
                <a:spcPts val="930"/>
              </a:spcBef>
            </a:pPr>
            <a:r>
              <a:rPr lang="cs-CZ" sz="1800" b="1">
                <a:solidFill>
                  <a:srgbClr val="FFFFFF"/>
                </a:solidFill>
                <a:latin typeface="Arial Narrow"/>
                <a:cs typeface="Arial Narrow"/>
              </a:rPr>
              <a:t>Top 5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1311567" y="1828291"/>
            <a:ext cx="1759153" cy="4276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5725" marR="85090">
              <a:lnSpc>
                <a:spcPct val="100000"/>
              </a:lnSpc>
              <a:spcBef>
                <a:spcPts val="95"/>
              </a:spcBef>
            </a:pPr>
            <a:r>
              <a:rPr lang="cs-CZ" sz="900" dirty="0">
                <a:solidFill>
                  <a:srgbClr val="404040"/>
                </a:solidFill>
                <a:latin typeface="Arial Narrow"/>
                <a:cs typeface="Arial Narrow"/>
              </a:rPr>
              <a:t>Posílení naší pozice mezi pěti předními generickými společnostmi na všech tradičních trzích</a:t>
            </a:r>
          </a:p>
        </p:txBody>
      </p:sp>
      <p:grpSp>
        <p:nvGrpSpPr>
          <p:cNvPr id="45" name="object 45"/>
          <p:cNvGrpSpPr/>
          <p:nvPr/>
        </p:nvGrpSpPr>
        <p:grpSpPr>
          <a:xfrm>
            <a:off x="444995" y="1193228"/>
            <a:ext cx="8357234" cy="1640839"/>
            <a:chOff x="444995" y="1193228"/>
            <a:chExt cx="8357234" cy="1640839"/>
          </a:xfrm>
        </p:grpSpPr>
        <p:sp>
          <p:nvSpPr>
            <p:cNvPr id="46" name="object 46"/>
            <p:cNvSpPr/>
            <p:nvPr/>
          </p:nvSpPr>
          <p:spPr>
            <a:xfrm>
              <a:off x="464312" y="1199578"/>
              <a:ext cx="2618105" cy="544830"/>
            </a:xfrm>
            <a:custGeom>
              <a:avLst/>
              <a:gdLst/>
              <a:ahLst/>
              <a:cxnLst/>
              <a:rect l="l" t="t" r="r" b="b"/>
              <a:pathLst>
                <a:path w="2618105" h="544830">
                  <a:moveTo>
                    <a:pt x="0" y="544766"/>
                  </a:moveTo>
                  <a:lnTo>
                    <a:pt x="2617978" y="544766"/>
                  </a:lnTo>
                  <a:lnTo>
                    <a:pt x="2617978" y="0"/>
                  </a:lnTo>
                  <a:lnTo>
                    <a:pt x="0" y="0"/>
                  </a:lnTo>
                  <a:lnTo>
                    <a:pt x="0" y="544766"/>
                  </a:lnTo>
                  <a:close/>
                </a:path>
              </a:pathLst>
            </a:custGeom>
            <a:ln w="12699">
              <a:solidFill>
                <a:srgbClr val="00AB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228339" y="1207935"/>
              <a:ext cx="2854960" cy="1121410"/>
            </a:xfrm>
            <a:custGeom>
              <a:avLst/>
              <a:gdLst/>
              <a:ahLst/>
              <a:cxnLst/>
              <a:rect l="l" t="t" r="r" b="b"/>
              <a:pathLst>
                <a:path w="2854960" h="1121410">
                  <a:moveTo>
                    <a:pt x="0" y="555459"/>
                  </a:moveTo>
                  <a:lnTo>
                    <a:pt x="2846705" y="555459"/>
                  </a:lnTo>
                  <a:lnTo>
                    <a:pt x="2846705" y="0"/>
                  </a:lnTo>
                  <a:lnTo>
                    <a:pt x="0" y="0"/>
                  </a:lnTo>
                  <a:lnTo>
                    <a:pt x="0" y="555459"/>
                  </a:lnTo>
                  <a:close/>
                </a:path>
                <a:path w="2854960" h="1121410">
                  <a:moveTo>
                    <a:pt x="0" y="1120990"/>
                  </a:moveTo>
                  <a:lnTo>
                    <a:pt x="2854960" y="1120990"/>
                  </a:lnTo>
                  <a:lnTo>
                    <a:pt x="2854960" y="605650"/>
                  </a:lnTo>
                  <a:lnTo>
                    <a:pt x="0" y="605650"/>
                  </a:lnTo>
                  <a:lnTo>
                    <a:pt x="0" y="1120990"/>
                  </a:lnTo>
                  <a:close/>
                </a:path>
              </a:pathLst>
            </a:custGeom>
            <a:ln w="12700">
              <a:solidFill>
                <a:srgbClr val="2E70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221095" y="1216888"/>
              <a:ext cx="2562860" cy="1125220"/>
            </a:xfrm>
            <a:custGeom>
              <a:avLst/>
              <a:gdLst/>
              <a:ahLst/>
              <a:cxnLst/>
              <a:rect l="l" t="t" r="r" b="b"/>
              <a:pathLst>
                <a:path w="2562859" h="1125220">
                  <a:moveTo>
                    <a:pt x="0" y="546506"/>
                  </a:moveTo>
                  <a:lnTo>
                    <a:pt x="2562860" y="546506"/>
                  </a:lnTo>
                  <a:lnTo>
                    <a:pt x="2562860" y="0"/>
                  </a:lnTo>
                  <a:lnTo>
                    <a:pt x="0" y="0"/>
                  </a:lnTo>
                  <a:lnTo>
                    <a:pt x="0" y="546506"/>
                  </a:lnTo>
                  <a:close/>
                </a:path>
                <a:path w="2562859" h="1125220">
                  <a:moveTo>
                    <a:pt x="0" y="1125118"/>
                  </a:moveTo>
                  <a:lnTo>
                    <a:pt x="2562860" y="1125118"/>
                  </a:lnTo>
                  <a:lnTo>
                    <a:pt x="2562860" y="616483"/>
                  </a:lnTo>
                  <a:lnTo>
                    <a:pt x="0" y="616483"/>
                  </a:lnTo>
                  <a:lnTo>
                    <a:pt x="0" y="1125118"/>
                  </a:lnTo>
                  <a:close/>
                </a:path>
              </a:pathLst>
            </a:custGeom>
            <a:ln w="12700">
              <a:solidFill>
                <a:srgbClr val="76BD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51345" y="2778634"/>
              <a:ext cx="2619375" cy="45720"/>
            </a:xfrm>
            <a:custGeom>
              <a:avLst/>
              <a:gdLst/>
              <a:ahLst/>
              <a:cxnLst/>
              <a:rect l="l" t="t" r="r" b="b"/>
              <a:pathLst>
                <a:path w="2619375" h="45719">
                  <a:moveTo>
                    <a:pt x="2619248" y="0"/>
                  </a:moveTo>
                  <a:lnTo>
                    <a:pt x="0" y="0"/>
                  </a:lnTo>
                  <a:lnTo>
                    <a:pt x="0" y="45718"/>
                  </a:lnTo>
                  <a:lnTo>
                    <a:pt x="2619248" y="45718"/>
                  </a:lnTo>
                  <a:lnTo>
                    <a:pt x="2619248" y="0"/>
                  </a:lnTo>
                  <a:close/>
                </a:path>
              </a:pathLst>
            </a:custGeom>
            <a:solidFill>
              <a:srgbClr val="00AB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51345" y="2778634"/>
              <a:ext cx="2619375" cy="45720"/>
            </a:xfrm>
            <a:custGeom>
              <a:avLst/>
              <a:gdLst/>
              <a:ahLst/>
              <a:cxnLst/>
              <a:rect l="l" t="t" r="r" b="b"/>
              <a:pathLst>
                <a:path w="2619375" h="45719">
                  <a:moveTo>
                    <a:pt x="0" y="45718"/>
                  </a:moveTo>
                  <a:lnTo>
                    <a:pt x="2619248" y="45718"/>
                  </a:lnTo>
                  <a:lnTo>
                    <a:pt x="2619248" y="0"/>
                  </a:lnTo>
                  <a:lnTo>
                    <a:pt x="0" y="0"/>
                  </a:lnTo>
                  <a:lnTo>
                    <a:pt x="0" y="45718"/>
                  </a:lnTo>
                  <a:close/>
                </a:path>
              </a:pathLst>
            </a:custGeom>
            <a:ln w="12700">
              <a:solidFill>
                <a:srgbClr val="00AB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241167" y="2772665"/>
              <a:ext cx="2844165" cy="45720"/>
            </a:xfrm>
            <a:custGeom>
              <a:avLst/>
              <a:gdLst/>
              <a:ahLst/>
              <a:cxnLst/>
              <a:rect l="l" t="t" r="r" b="b"/>
              <a:pathLst>
                <a:path w="2844165" h="45719">
                  <a:moveTo>
                    <a:pt x="2843657" y="0"/>
                  </a:moveTo>
                  <a:lnTo>
                    <a:pt x="0" y="0"/>
                  </a:lnTo>
                  <a:lnTo>
                    <a:pt x="0" y="45718"/>
                  </a:lnTo>
                  <a:lnTo>
                    <a:pt x="2843657" y="45718"/>
                  </a:lnTo>
                  <a:lnTo>
                    <a:pt x="2843657" y="0"/>
                  </a:lnTo>
                  <a:close/>
                </a:path>
              </a:pathLst>
            </a:custGeom>
            <a:solidFill>
              <a:srgbClr val="2E70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241167" y="2772665"/>
              <a:ext cx="2844165" cy="45720"/>
            </a:xfrm>
            <a:custGeom>
              <a:avLst/>
              <a:gdLst/>
              <a:ahLst/>
              <a:cxnLst/>
              <a:rect l="l" t="t" r="r" b="b"/>
              <a:pathLst>
                <a:path w="2844165" h="45719">
                  <a:moveTo>
                    <a:pt x="0" y="45718"/>
                  </a:moveTo>
                  <a:lnTo>
                    <a:pt x="2843657" y="45718"/>
                  </a:lnTo>
                  <a:lnTo>
                    <a:pt x="2843657" y="0"/>
                  </a:lnTo>
                  <a:lnTo>
                    <a:pt x="0" y="0"/>
                  </a:lnTo>
                  <a:lnTo>
                    <a:pt x="0" y="45718"/>
                  </a:lnTo>
                  <a:close/>
                </a:path>
              </a:pathLst>
            </a:custGeom>
            <a:ln w="12700">
              <a:solidFill>
                <a:srgbClr val="2E70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249161" y="2781555"/>
              <a:ext cx="2546985" cy="45720"/>
            </a:xfrm>
            <a:custGeom>
              <a:avLst/>
              <a:gdLst/>
              <a:ahLst/>
              <a:cxnLst/>
              <a:rect l="l" t="t" r="r" b="b"/>
              <a:pathLst>
                <a:path w="2546984" h="45719">
                  <a:moveTo>
                    <a:pt x="2546604" y="0"/>
                  </a:moveTo>
                  <a:lnTo>
                    <a:pt x="0" y="0"/>
                  </a:lnTo>
                  <a:lnTo>
                    <a:pt x="0" y="45718"/>
                  </a:lnTo>
                  <a:lnTo>
                    <a:pt x="2546604" y="45718"/>
                  </a:lnTo>
                  <a:lnTo>
                    <a:pt x="2546604" y="0"/>
                  </a:lnTo>
                  <a:close/>
                </a:path>
              </a:pathLst>
            </a:custGeom>
            <a:solidFill>
              <a:srgbClr val="76BD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249161" y="2781555"/>
              <a:ext cx="2546985" cy="45720"/>
            </a:xfrm>
            <a:custGeom>
              <a:avLst/>
              <a:gdLst/>
              <a:ahLst/>
              <a:cxnLst/>
              <a:rect l="l" t="t" r="r" b="b"/>
              <a:pathLst>
                <a:path w="2546984" h="45719">
                  <a:moveTo>
                    <a:pt x="0" y="45718"/>
                  </a:moveTo>
                  <a:lnTo>
                    <a:pt x="2546604" y="45718"/>
                  </a:lnTo>
                  <a:lnTo>
                    <a:pt x="2546604" y="0"/>
                  </a:lnTo>
                  <a:lnTo>
                    <a:pt x="0" y="0"/>
                  </a:lnTo>
                  <a:lnTo>
                    <a:pt x="0" y="45718"/>
                  </a:lnTo>
                  <a:close/>
                </a:path>
              </a:pathLst>
            </a:custGeom>
            <a:ln w="12700">
              <a:solidFill>
                <a:srgbClr val="76BD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496925" y="433551"/>
            <a:ext cx="4207510" cy="63373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lang="cs-CZ" sz="1600" i="1" dirty="0">
                <a:solidFill>
                  <a:srgbClr val="1F1F1F"/>
                </a:solidFill>
                <a:latin typeface="Arial Narrow"/>
                <a:cs typeface="Arial Narrow"/>
              </a:rPr>
              <a:t>Shrnutí: Strategické cíle</a:t>
            </a:r>
          </a:p>
          <a:p>
            <a:pPr marR="5080" algn="r">
              <a:lnSpc>
                <a:spcPct val="100000"/>
              </a:lnSpc>
              <a:spcBef>
                <a:spcPts val="615"/>
              </a:spcBef>
            </a:pPr>
            <a:r>
              <a:rPr lang="cs-CZ" sz="1200" dirty="0">
                <a:solidFill>
                  <a:srgbClr val="404040"/>
                </a:solidFill>
                <a:latin typeface="Arial Narrow"/>
                <a:cs typeface="Arial Narrow"/>
              </a:rPr>
              <a:t>Hlavní strategické cíle</a:t>
            </a:r>
          </a:p>
        </p:txBody>
      </p:sp>
      <p:sp>
        <p:nvSpPr>
          <p:cNvPr id="56" name="object 56"/>
          <p:cNvSpPr txBox="1"/>
          <p:nvPr/>
        </p:nvSpPr>
        <p:spPr>
          <a:xfrm>
            <a:off x="3412616" y="2403909"/>
            <a:ext cx="245478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s-CZ" sz="1200" dirty="0">
                <a:solidFill>
                  <a:srgbClr val="404040"/>
                </a:solidFill>
                <a:latin typeface="Arial Narrow"/>
                <a:cs typeface="Arial Narrow"/>
              </a:rPr>
              <a:t>Činnosti zaměřené na dosažení našich cílů</a:t>
            </a:r>
          </a:p>
        </p:txBody>
      </p:sp>
      <p:grpSp>
        <p:nvGrpSpPr>
          <p:cNvPr id="57" name="object 57"/>
          <p:cNvGrpSpPr/>
          <p:nvPr/>
        </p:nvGrpSpPr>
        <p:grpSpPr>
          <a:xfrm>
            <a:off x="456107" y="723724"/>
            <a:ext cx="8340090" cy="1932305"/>
            <a:chOff x="456107" y="723724"/>
            <a:chExt cx="8340090" cy="1932305"/>
          </a:xfrm>
        </p:grpSpPr>
        <p:sp>
          <p:nvSpPr>
            <p:cNvPr id="58" name="object 58"/>
            <p:cNvSpPr/>
            <p:nvPr/>
          </p:nvSpPr>
          <p:spPr>
            <a:xfrm>
              <a:off x="456107" y="1091945"/>
              <a:ext cx="8340090" cy="1560830"/>
            </a:xfrm>
            <a:custGeom>
              <a:avLst/>
              <a:gdLst/>
              <a:ahLst/>
              <a:cxnLst/>
              <a:rect l="l" t="t" r="r" b="b"/>
              <a:pathLst>
                <a:path w="8340090" h="1560830">
                  <a:moveTo>
                    <a:pt x="0" y="0"/>
                  </a:moveTo>
                  <a:lnTo>
                    <a:pt x="8339785" y="0"/>
                  </a:lnTo>
                </a:path>
                <a:path w="8340090" h="1560830">
                  <a:moveTo>
                    <a:pt x="1562" y="1560829"/>
                  </a:moveTo>
                  <a:lnTo>
                    <a:pt x="8339785" y="1560829"/>
                  </a:lnTo>
                </a:path>
              </a:pathLst>
            </a:custGeom>
            <a:ln w="6350">
              <a:solidFill>
                <a:srgbClr val="1F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39480" y="723724"/>
              <a:ext cx="216778" cy="216347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4821122" y="736451"/>
              <a:ext cx="322580" cy="322580"/>
            </a:xfrm>
            <a:custGeom>
              <a:avLst/>
              <a:gdLst/>
              <a:ahLst/>
              <a:cxnLst/>
              <a:rect l="l" t="t" r="r" b="b"/>
              <a:pathLst>
                <a:path w="322579" h="322580">
                  <a:moveTo>
                    <a:pt x="161205" y="0"/>
                  </a:moveTo>
                  <a:lnTo>
                    <a:pt x="118331" y="5753"/>
                  </a:lnTo>
                  <a:lnTo>
                    <a:pt x="79817" y="21993"/>
                  </a:lnTo>
                  <a:lnTo>
                    <a:pt x="47194" y="47189"/>
                  </a:lnTo>
                  <a:lnTo>
                    <a:pt x="21996" y="79809"/>
                  </a:lnTo>
                  <a:lnTo>
                    <a:pt x="5754" y="118321"/>
                  </a:lnTo>
                  <a:lnTo>
                    <a:pt x="0" y="161196"/>
                  </a:lnTo>
                  <a:lnTo>
                    <a:pt x="5754" y="204072"/>
                  </a:lnTo>
                  <a:lnTo>
                    <a:pt x="21996" y="242587"/>
                  </a:lnTo>
                  <a:lnTo>
                    <a:pt x="47195" y="275210"/>
                  </a:lnTo>
                  <a:lnTo>
                    <a:pt x="79817" y="300409"/>
                  </a:lnTo>
                  <a:lnTo>
                    <a:pt x="118331" y="316652"/>
                  </a:lnTo>
                  <a:lnTo>
                    <a:pt x="161205" y="322407"/>
                  </a:lnTo>
                  <a:lnTo>
                    <a:pt x="204079" y="316652"/>
                  </a:lnTo>
                  <a:lnTo>
                    <a:pt x="242594" y="300409"/>
                  </a:lnTo>
                  <a:lnTo>
                    <a:pt x="275216" y="275210"/>
                  </a:lnTo>
                  <a:lnTo>
                    <a:pt x="300414" y="242587"/>
                  </a:lnTo>
                  <a:lnTo>
                    <a:pt x="316656" y="204072"/>
                  </a:lnTo>
                  <a:lnTo>
                    <a:pt x="322411" y="161196"/>
                  </a:lnTo>
                  <a:lnTo>
                    <a:pt x="321158" y="140926"/>
                  </a:lnTo>
                  <a:lnTo>
                    <a:pt x="311493" y="103089"/>
                  </a:lnTo>
                  <a:lnTo>
                    <a:pt x="294836" y="94167"/>
                  </a:lnTo>
                  <a:lnTo>
                    <a:pt x="277867" y="92045"/>
                  </a:lnTo>
                  <a:lnTo>
                    <a:pt x="285861" y="107861"/>
                  </a:lnTo>
                  <a:lnTo>
                    <a:pt x="291866" y="124712"/>
                  </a:lnTo>
                  <a:lnTo>
                    <a:pt x="295645" y="142517"/>
                  </a:lnTo>
                  <a:lnTo>
                    <a:pt x="296957" y="161196"/>
                  </a:lnTo>
                  <a:lnTo>
                    <a:pt x="290007" y="203987"/>
                  </a:lnTo>
                  <a:lnTo>
                    <a:pt x="270676" y="241238"/>
                  </a:lnTo>
                  <a:lnTo>
                    <a:pt x="241245" y="270670"/>
                  </a:lnTo>
                  <a:lnTo>
                    <a:pt x="203994" y="290002"/>
                  </a:lnTo>
                  <a:lnTo>
                    <a:pt x="161205" y="296953"/>
                  </a:lnTo>
                  <a:lnTo>
                    <a:pt x="118416" y="290002"/>
                  </a:lnTo>
                  <a:lnTo>
                    <a:pt x="81166" y="270670"/>
                  </a:lnTo>
                  <a:lnTo>
                    <a:pt x="51735" y="241238"/>
                  </a:lnTo>
                  <a:lnTo>
                    <a:pt x="32404" y="203986"/>
                  </a:lnTo>
                  <a:lnTo>
                    <a:pt x="25453" y="161196"/>
                  </a:lnTo>
                  <a:lnTo>
                    <a:pt x="32403" y="118406"/>
                  </a:lnTo>
                  <a:lnTo>
                    <a:pt x="51735" y="81154"/>
                  </a:lnTo>
                  <a:lnTo>
                    <a:pt x="81166" y="51722"/>
                  </a:lnTo>
                  <a:lnTo>
                    <a:pt x="118416" y="32390"/>
                  </a:lnTo>
                  <a:lnTo>
                    <a:pt x="161205" y="25440"/>
                  </a:lnTo>
                  <a:lnTo>
                    <a:pt x="179705" y="26693"/>
                  </a:lnTo>
                  <a:lnTo>
                    <a:pt x="197529" y="30372"/>
                  </a:lnTo>
                  <a:lnTo>
                    <a:pt x="214478" y="36357"/>
                  </a:lnTo>
                  <a:lnTo>
                    <a:pt x="230354" y="44531"/>
                  </a:lnTo>
                  <a:lnTo>
                    <a:pt x="228233" y="27561"/>
                  </a:lnTo>
                  <a:lnTo>
                    <a:pt x="237141" y="18652"/>
                  </a:lnTo>
                  <a:lnTo>
                    <a:pt x="219490" y="10732"/>
                  </a:lnTo>
                  <a:lnTo>
                    <a:pt x="200923" y="4877"/>
                  </a:lnTo>
                  <a:lnTo>
                    <a:pt x="181482" y="1245"/>
                  </a:lnTo>
                  <a:lnTo>
                    <a:pt x="16120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80513" y="795831"/>
              <a:ext cx="203628" cy="203634"/>
            </a:xfrm>
            <a:prstGeom prst="rect">
              <a:avLst/>
            </a:prstGeom>
          </p:spPr>
        </p:pic>
      </p:grpSp>
      <p:sp>
        <p:nvSpPr>
          <p:cNvPr id="62" name="object 62"/>
          <p:cNvSpPr txBox="1">
            <a:spLocks noGrp="1"/>
          </p:cNvSpPr>
          <p:nvPr>
            <p:ph type="title"/>
          </p:nvPr>
        </p:nvSpPr>
        <p:spPr>
          <a:xfrm>
            <a:off x="496925" y="93345"/>
            <a:ext cx="72345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s-CZ" dirty="0"/>
              <a:t>Strategie rozvoje skupiny </a:t>
            </a:r>
            <a:r>
              <a:rPr lang="cs-CZ" dirty="0" err="1"/>
              <a:t>Krka</a:t>
            </a:r>
            <a:r>
              <a:rPr lang="cs-CZ" dirty="0"/>
              <a:t> 2026–2030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88" y="0"/>
            <a:ext cx="9144000" cy="5143500"/>
            <a:chOff x="1588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88" y="0"/>
              <a:ext cx="9144000" cy="51435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4896" y="1695704"/>
              <a:ext cx="3937254" cy="175196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807</Words>
  <Application>Microsoft Office PowerPoint</Application>
  <PresentationFormat>Předvádění na obrazovce (16:9)</PresentationFormat>
  <Paragraphs>83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Times New Roman</vt:lpstr>
      <vt:lpstr>Office Theme</vt:lpstr>
      <vt:lpstr>Kde je na prvním místě zajištění dostupnosti a flexibilita...</vt:lpstr>
      <vt:lpstr>Strategie rozvoje skupiny Krka pro 2026–2030</vt:lpstr>
      <vt:lpstr>Strategie rozvoje skupiny Krka pro období 2026–2030 Posilování našich strategických základů postavených na třech základních pilířích</vt:lpstr>
      <vt:lpstr>Strategie rozvoje skupiny Krka pro období 2026–2030</vt:lpstr>
      <vt:lpstr>Strategie rozvoje skupiny Krka 2026–2030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Bogovčič, Miha</dc:creator>
  <cp:lastModifiedBy>mia translate</cp:lastModifiedBy>
  <cp:revision>3</cp:revision>
  <dcterms:created xsi:type="dcterms:W3CDTF">2025-12-10T08:26:07Z</dcterms:created>
  <dcterms:modified xsi:type="dcterms:W3CDTF">2025-12-18T10:18:22Z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2025-12-10T00:00:00Z</vt:filetime>
  </property>
  <property fmtid="{D5CDD505-2E9C-101B-9397-08002B2CF9AE}" pid="5" name="Producer">
    <vt:lpwstr>3-Heights(TM) PDF Security Shell 4.8.25.2 (http://www.pdf-tools.com)</vt:lpwstr>
  </property>
</Properties>
</file>